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1FCEB-80BD-41C0-87BA-58D6DE567455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E438-058B-4180-B063-B3719A551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3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1E438-058B-4180-B063-B3719A551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1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9798-5BF6-4782-9712-5B3AD2E51B63}" type="datetimeFigureOut">
              <a:rPr lang="en-US" smtClean="0"/>
              <a:t>03-Apr-17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1201-F56D-40E8-8223-BEB882AB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9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43" r="7949"/>
          <a:stretch/>
        </p:blipFill>
        <p:spPr>
          <a:xfrm>
            <a:off x="0" y="1019231"/>
            <a:ext cx="5906829" cy="3928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313481" y="1267709"/>
            <a:ext cx="37375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PLASMA</a:t>
            </a:r>
          </a:p>
          <a:p>
            <a:pPr algn="ctr"/>
            <a:r>
              <a:rPr lang="en-US" sz="6000" b="1" cap="none" spc="0" dirty="0">
                <a:ln w="0"/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DISPLAYS</a:t>
            </a:r>
          </a:p>
        </p:txBody>
      </p:sp>
    </p:spTree>
    <p:extLst>
      <p:ext uri="{BB962C8B-B14F-4D97-AF65-F5344CB8AC3E}">
        <p14:creationId xmlns:p14="http://schemas.microsoft.com/office/powerpoint/2010/main" val="21098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</p:spPr>
        <p:txBody>
          <a:bodyPr/>
          <a:lstStyle/>
          <a:p>
            <a:r>
              <a:rPr lang="en-US" b="1" dirty="0"/>
              <a:t>WHAT IS PLASMA?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Gas including ions and electrons. It is considered the fourth state of matter.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0182"/>
            <a:ext cx="6755296" cy="184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748" y="2708038"/>
            <a:ext cx="3523793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835" y="139148"/>
            <a:ext cx="10515600" cy="6351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/>
              <a:t>    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PRINCIPLE: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30" t="14335" r="18267" b="10874"/>
          <a:stretch/>
        </p:blipFill>
        <p:spPr>
          <a:xfrm>
            <a:off x="4899990" y="407504"/>
            <a:ext cx="6808304" cy="62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116647"/>
            <a:ext cx="10515600" cy="6387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CONSTRUCTION: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/>
          <a:lstStyle/>
          <a:p>
            <a:r>
              <a:rPr lang="en-US" sz="2400" dirty="0"/>
              <a:t>Cells containing gases like Xenon</a:t>
            </a:r>
            <a:r>
              <a:rPr lang="en-US" sz="2400" baseline="0" dirty="0"/>
              <a:t> and Neon are placed between two glass plates.</a:t>
            </a:r>
          </a:p>
          <a:p>
            <a:r>
              <a:rPr lang="en-US" sz="2400" baseline="0" dirty="0"/>
              <a:t>The rear glass plate has address electrodes and front glass plate has the transparent display electrode.</a:t>
            </a:r>
          </a:p>
          <a:p>
            <a:r>
              <a:rPr lang="en-US" sz="2400" baseline="0" dirty="0"/>
              <a:t>The electrodes are surrounded on all sides by a Magnesium oxide layer and a dielectric material.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904" y="2832652"/>
            <a:ext cx="5275924" cy="3960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6608"/>
          <a:stretch/>
        </p:blipFill>
        <p:spPr>
          <a:xfrm>
            <a:off x="479314" y="3180522"/>
            <a:ext cx="5021281" cy="34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43"/>
            <a:ext cx="9637643" cy="4797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47" y="582544"/>
            <a:ext cx="10989366" cy="6146247"/>
          </a:xfrm>
        </p:spPr>
        <p:txBody>
          <a:bodyPr/>
          <a:lstStyle/>
          <a:p>
            <a:r>
              <a:rPr lang="en-US" dirty="0"/>
              <a:t>When voltage is applied the electrodes get charged and cause the ionization of gas resulting in plasma.</a:t>
            </a:r>
          </a:p>
          <a:p>
            <a:r>
              <a:rPr lang="en-US" dirty="0"/>
              <a:t>Collision between the ions results in excitation of electrons to a higher energy state.</a:t>
            </a:r>
          </a:p>
          <a:p>
            <a:r>
              <a:rPr lang="en-US" dirty="0"/>
              <a:t>When the electrons return to their ground state, energy is released in the form of UV light.</a:t>
            </a:r>
          </a:p>
          <a:p>
            <a:endParaRPr lang="en-US" dirty="0"/>
          </a:p>
        </p:txBody>
      </p:sp>
      <p:pic>
        <p:nvPicPr>
          <p:cNvPr id="4" name="Picture 3" descr="Image result for plasma displ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95" y="2606727"/>
            <a:ext cx="5469836" cy="38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47" y="3655667"/>
            <a:ext cx="4548897" cy="27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05"/>
            <a:ext cx="10515600" cy="6510130"/>
          </a:xfrm>
        </p:spPr>
        <p:txBody>
          <a:bodyPr/>
          <a:lstStyle/>
          <a:p>
            <a:r>
              <a:rPr lang="en-US" dirty="0"/>
              <a:t>The UV light hits the phosphor layer and causes it to emit visible light.</a:t>
            </a:r>
          </a:p>
          <a:p>
            <a:r>
              <a:rPr lang="en-US" dirty="0"/>
              <a:t>Each pixel has three composite </a:t>
            </a:r>
            <a:r>
              <a:rPr lang="en-US" dirty="0" err="1"/>
              <a:t>coloured</a:t>
            </a:r>
            <a:r>
              <a:rPr lang="en-US" dirty="0"/>
              <a:t> sub-pixels. When they are mixed proportionally, the desired </a:t>
            </a:r>
            <a:r>
              <a:rPr lang="en-US" dirty="0" err="1"/>
              <a:t>colour</a:t>
            </a:r>
            <a:r>
              <a:rPr lang="en-US" dirty="0"/>
              <a:t> is obtained.</a:t>
            </a:r>
          </a:p>
          <a:p>
            <a:r>
              <a:rPr lang="en-US" dirty="0"/>
              <a:t>The desired brightness and contrast of each </a:t>
            </a:r>
            <a:r>
              <a:rPr lang="en-US" dirty="0" err="1"/>
              <a:t>colour</a:t>
            </a:r>
            <a:r>
              <a:rPr lang="en-US" dirty="0"/>
              <a:t> can be obtained by controlling the current flowing through each cell.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06703"/>
            <a:ext cx="5944115" cy="424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0" y="3341443"/>
            <a:ext cx="5122877" cy="28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/>
              <a:t>Slim display. Very wide screens can be produced using extremely thin materials.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/>
              <a:t>Since each pixel is lit individually, image is bright and looks good from almost all angles.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/>
              <a:t>Has a life span of about 100,000 hours.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/>
              <a:t>Very little motion blur due to high refresh rates and low response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en-US" sz="3200" dirty="0"/>
              <a:t>Cost is much higher compared to other displays.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en-US" sz="3200" dirty="0"/>
              <a:t>Energy consumption is more.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/>
              <a:t>Cannot be used in high altitudes. The pressure difference between the gas and the air may cause a temporary damage or a buzzing noise.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426" y="1655369"/>
            <a:ext cx="55659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CC00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You!!</a:t>
            </a:r>
            <a:endParaRPr lang="en-US" sz="7200" b="1" cap="none" spc="0" dirty="0">
              <a:ln w="0"/>
              <a:solidFill>
                <a:srgbClr val="CC009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190" y="4239544"/>
            <a:ext cx="36695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DONE BY:</a:t>
            </a:r>
          </a:p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KARTHIYAYINI R.</a:t>
            </a:r>
          </a:p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160051601026</a:t>
            </a:r>
          </a:p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ECE A</a:t>
            </a:r>
          </a:p>
        </p:txBody>
      </p:sp>
    </p:spTree>
    <p:extLst>
      <p:ext uri="{BB962C8B-B14F-4D97-AF65-F5344CB8AC3E}">
        <p14:creationId xmlns:p14="http://schemas.microsoft.com/office/powerpoint/2010/main" val="22471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258</TotalTime>
  <Words>295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Vapor Trail</vt:lpstr>
      <vt:lpstr>PowerPoint Presentation</vt:lpstr>
      <vt:lpstr>WHAT IS PLASMA?</vt:lpstr>
      <vt:lpstr>PowerPoint Presentation</vt:lpstr>
      <vt:lpstr>CONSTRUCTION:</vt:lpstr>
      <vt:lpstr>WORKING:</vt:lpstr>
      <vt:lpstr>PowerPoint Presentation</vt:lpstr>
      <vt:lpstr>ADVANTAGES:</vt:lpstr>
      <vt:lpstr>DISADVANTAGES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KARTHIYAYINI RAJENDRAN</dc:creator>
  <cp:lastModifiedBy>KARTHIYAYINI RAJENDRAN</cp:lastModifiedBy>
  <cp:revision>49</cp:revision>
  <dcterms:created xsi:type="dcterms:W3CDTF">2017-03-20T13:54:30Z</dcterms:created>
  <dcterms:modified xsi:type="dcterms:W3CDTF">2017-04-03T16:52:50Z</dcterms:modified>
</cp:coreProperties>
</file>