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Slides/notesSlide2.xml" ContentType="application/vnd.openxmlformats-officedocument.presentationml.notes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72" r:id="rId1"/>
  </p:sldMasterIdLst>
  <p:notesMasterIdLst>
    <p:notesMasterId r:id="rId2"/>
  </p:notesMasterIdLst>
  <p:sldIdLst>
    <p:sldId id="283" r:id="rId3"/>
    <p:sldId id="284" r:id="rId4"/>
    <p:sldId id="285" r:id="rId5"/>
    <p:sldId id="286" r:id="rId6"/>
    <p:sldId id="287" r:id="rId7"/>
    <p:sldId id="288" r:id="rId8"/>
    <p:sldId id="289" r:id="rId9"/>
    <p:sldId id="290" r:id="rId10"/>
    <p:sldId id="291" r:id="rId11"/>
    <p:sldId id="292" r:id="rId12"/>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281E62"/>
    <a:srgbClr val="611F5C"/>
    <a:srgbClr val="710F63"/>
    <a:srgbClr val="74C4A0"/>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86" d="100"/>
          <a:sy n="86" d="100"/>
        </p:scale>
        <p:origin x="-1488"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tableStyles" Target="tableStyles.xml"/><Relationship Id="rId14" Type="http://schemas.openxmlformats.org/officeDocument/2006/relationships/presProps" Target="presProps.xml"/><Relationship Id="rId1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50" name=""/>
        <p:cNvGrpSpPr/>
        <p:nvPr/>
      </p:nvGrpSpPr>
      <p:grpSpPr>
        <a:xfrm>
          <a:off x="0" y="0"/>
          <a:ext cx="0" cy="0"/>
          <a:chOff x="0" y="0"/>
          <a:chExt cx="0" cy="0"/>
        </a:xfrm>
      </p:grpSpPr>
      <p:sp>
        <p:nvSpPr>
          <p:cNvPr id="1048679"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8680"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B6775634-212D-4814-8B63-2C98EC595E8B}" type="datetimeFigureOut">
              <a:rPr lang="en-US" smtClean="0"/>
            </a:fld>
            <a:endParaRPr lang="en-US"/>
          </a:p>
        </p:txBody>
      </p:sp>
      <p:sp>
        <p:nvSpPr>
          <p:cNvPr id="1048681"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8682"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3"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8684"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58A655E9-69B4-4892-BB60-A6E22C4EF9FD}"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4" name="Slide Image Placeholder 1"/>
          <p:cNvSpPr>
            <a:spLocks noChangeAspect="1" noRot="1" noGrp="1"/>
          </p:cNvSpPr>
          <p:nvPr>
            <p:ph type="sldImg"/>
          </p:nvPr>
        </p:nvSpPr>
        <p:spPr/>
      </p:sp>
      <p:sp>
        <p:nvSpPr>
          <p:cNvPr id="1048605" name="Notes Placeholder 2"/>
          <p:cNvSpPr>
            <a:spLocks noGrp="1"/>
          </p:cNvSpPr>
          <p:nvPr>
            <p:ph type="body" idx="1"/>
          </p:nvPr>
        </p:nvSpPr>
        <p:spPr/>
        <p:txBody>
          <a:bodyPr>
            <a:normAutofit/>
          </a:bodyPr>
          <a:p>
            <a:endParaRPr dirty="0" lang="en-US"/>
          </a:p>
        </p:txBody>
      </p:sp>
      <p:sp>
        <p:nvSpPr>
          <p:cNvPr id="1048606" name="Slide Number Placeholder 3"/>
          <p:cNvSpPr>
            <a:spLocks noGrp="1"/>
          </p:cNvSpPr>
          <p:nvPr>
            <p:ph type="sldNum" sz="quarter" idx="10"/>
          </p:nvPr>
        </p:nvSpPr>
        <p:spPr/>
        <p:txBody>
          <a:bodyPr/>
          <a:p>
            <a:fld id="{58A655E9-69B4-4892-BB60-A6E22C4EF9FD}"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16" name="Slide Image Placeholder 1"/>
          <p:cNvSpPr>
            <a:spLocks noChangeAspect="1" noRot="1" noGrp="1"/>
          </p:cNvSpPr>
          <p:nvPr>
            <p:ph type="sldImg"/>
          </p:nvPr>
        </p:nvSpPr>
        <p:spPr/>
      </p:sp>
      <p:sp>
        <p:nvSpPr>
          <p:cNvPr id="1048617" name="Notes Placeholder 2"/>
          <p:cNvSpPr>
            <a:spLocks noGrp="1"/>
          </p:cNvSpPr>
          <p:nvPr>
            <p:ph type="body" idx="1"/>
          </p:nvPr>
        </p:nvSpPr>
        <p:spPr/>
        <p:txBody>
          <a:bodyPr>
            <a:normAutofit/>
          </a:bodyPr>
          <a:p>
            <a:endParaRPr dirty="0" lang="en-US"/>
          </a:p>
        </p:txBody>
      </p:sp>
      <p:sp>
        <p:nvSpPr>
          <p:cNvPr id="1048618" name="Slide Number Placeholder 3"/>
          <p:cNvSpPr>
            <a:spLocks noGrp="1"/>
          </p:cNvSpPr>
          <p:nvPr>
            <p:ph type="sldNum" sz="quarter" idx="10"/>
          </p:nvPr>
        </p:nvSpPr>
        <p:spPr/>
        <p:txBody>
          <a:bodyPr/>
          <a:p>
            <a:fld id="{58A655E9-69B4-4892-BB60-A6E22C4EF9FD}"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bg>
      <p:bgRef idx="1002">
        <a:schemeClr val="bg2"/>
      </p:bgRef>
    </p:bg>
    <p:spTree>
      <p:nvGrpSpPr>
        <p:cNvPr id="28" name=""/>
        <p:cNvGrpSpPr/>
        <p:nvPr/>
      </p:nvGrpSpPr>
      <p:grpSpPr>
        <a:xfrm>
          <a:off x="0" y="0"/>
          <a:ext cx="0" cy="0"/>
          <a:chOff x="0" y="0"/>
          <a:chExt cx="0" cy="0"/>
        </a:xfrm>
      </p:grpSpPr>
      <p:sp>
        <p:nvSpPr>
          <p:cNvPr id="1048594" name="Title 8"/>
          <p:cNvSpPr>
            <a:spLocks noGrp="1"/>
          </p:cNvSpPr>
          <p:nvPr>
            <p:ph type="ctrTitle"/>
          </p:nvPr>
        </p:nvSpPr>
        <p:spPr>
          <a:xfrm>
            <a:off x="533400" y="1371600"/>
            <a:ext cx="7851648" cy="1828800"/>
          </a:xfrm>
          <a:ln>
            <a:noFill/>
          </a:ln>
        </p:spPr>
        <p:txBody>
          <a:bodyPr anchor="b" bIns="0" rIns="18288" tIns="0" vert="horz">
            <a:normAutofit/>
            <a:scene3d>
              <a:camera prst="orthographicFront"/>
              <a:lightRig dir="t" rig="freezing">
                <a:rot lat="0" lon="0" rev="5640000"/>
              </a:lightRig>
            </a:scene3d>
            <a:sp3d prstMaterial="flat">
              <a:bevelT w="38100" h="38100"/>
              <a:contourClr>
                <a:schemeClr val="tx2"/>
              </a:contourClr>
            </a:sp3d>
          </a:bodyPr>
          <a:lstStyle>
            <a:lvl1pPr algn="r" rtl="0">
              <a:spcBef>
                <a:spcPct val="0"/>
              </a:spcBef>
              <a:buNone/>
              <a:defRPr b="1" sz="5600">
                <a:ln>
                  <a:noFill/>
                </a:ln>
                <a:solidFill>
                  <a:schemeClr val="accent3">
                    <a:tint val="90000"/>
                    <a:satMod val="120000"/>
                  </a:schemeClr>
                </a:solidFill>
                <a:effectLst>
                  <a:outerShdw algn="tl" blurRad="38100" dir="5400000" dist="25400"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95" name="Subtitle 16"/>
          <p:cNvSpPr>
            <a:spLocks noGrp="1"/>
          </p:cNvSpPr>
          <p:nvPr>
            <p:ph type="subTitle" idx="1"/>
          </p:nvPr>
        </p:nvSpPr>
        <p:spPr>
          <a:xfrm>
            <a:off x="533400" y="3228536"/>
            <a:ext cx="7854696" cy="1752600"/>
          </a:xfrm>
        </p:spPr>
        <p:txBody>
          <a:bodyPr lIns="0" rIns="18288"/>
          <a:lstStyle>
            <a:lvl1pPr algn="r" indent="0" marL="0" marR="45720">
              <a:buNone/>
              <a:defRPr>
                <a:solidFill>
                  <a:schemeClr val="tx1"/>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596" name="Date Placeholder 29"/>
          <p:cNvSpPr>
            <a:spLocks noGrp="1"/>
          </p:cNvSpPr>
          <p:nvPr>
            <p:ph type="dt" sz="half" idx="10"/>
          </p:nvPr>
        </p:nvSpPr>
        <p:spPr/>
        <p:txBody>
          <a:bodyPr/>
          <a:p>
            <a:fld id="{475E2BC0-80D6-4191-BE23-4EF6106D759D}" type="datetimeFigureOut">
              <a:rPr lang="en-US" smtClean="0"/>
            </a:fld>
            <a:endParaRPr lang="en-US"/>
          </a:p>
        </p:txBody>
      </p:sp>
      <p:sp>
        <p:nvSpPr>
          <p:cNvPr id="1048597" name="Footer Placeholder 18"/>
          <p:cNvSpPr>
            <a:spLocks noGrp="1"/>
          </p:cNvSpPr>
          <p:nvPr>
            <p:ph type="ftr" sz="quarter" idx="11"/>
          </p:nvPr>
        </p:nvSpPr>
        <p:spPr/>
        <p:txBody>
          <a:bodyPr/>
          <a:p>
            <a:endParaRPr lang="en-US"/>
          </a:p>
        </p:txBody>
      </p:sp>
      <p:sp>
        <p:nvSpPr>
          <p:cNvPr id="1048598" name="Slide Number Placeholder 26"/>
          <p:cNvSpPr>
            <a:spLocks noGrp="1"/>
          </p:cNvSpPr>
          <p:nvPr>
            <p:ph type="sldNum" sz="quarter" idx="12"/>
          </p:nvPr>
        </p:nvSpPr>
        <p:spPr/>
        <p:txBody>
          <a:bodyPr/>
          <a:p>
            <a:fld id="{82EDA800-1C43-4224-AC6C-2F052BEDAB51}" type="slidenum">
              <a:rPr lang="en-US" smtClean="0"/>
            </a:fld>
            <a:endParaRPr lang="en-US"/>
          </a:p>
        </p:txBody>
      </p:sp>
    </p:spTree>
  </p:cSld>
  <p:clrMapOvr>
    <a:overrideClrMapping accent1="accent1" accent2="accent2" accent3="accent3" accent4="accent4" accent5="accent5" accent6="accent6" bg1="dk1" bg2="dk2" tx1="lt1" tx2="lt2"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8" name=""/>
        <p:cNvGrpSpPr/>
        <p:nvPr/>
      </p:nvGrpSpPr>
      <p:grpSpPr>
        <a:xfrm>
          <a:off x="0" y="0"/>
          <a:ext cx="0" cy="0"/>
          <a:chOff x="0" y="0"/>
          <a:chExt cx="0" cy="0"/>
        </a:xfrm>
      </p:grpSpPr>
      <p:sp>
        <p:nvSpPr>
          <p:cNvPr id="1048668" name="Title 1"/>
          <p:cNvSpPr>
            <a:spLocks noGrp="1"/>
          </p:cNvSpPr>
          <p:nvPr>
            <p:ph type="title"/>
          </p:nvPr>
        </p:nvSpPr>
        <p:spPr/>
        <p:txBody>
          <a:bodyPr/>
          <a:p>
            <a:r>
              <a:rPr kumimoji="0" lang="en-US" smtClean="0"/>
              <a:t>Click to edit Master title style</a:t>
            </a:r>
            <a:endParaRPr kumimoji="0" lang="en-US"/>
          </a:p>
        </p:txBody>
      </p:sp>
      <p:sp>
        <p:nvSpPr>
          <p:cNvPr id="1048669"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70" name="Date Placeholder 3"/>
          <p:cNvSpPr>
            <a:spLocks noGrp="1"/>
          </p:cNvSpPr>
          <p:nvPr>
            <p:ph type="dt" sz="half" idx="10"/>
          </p:nvPr>
        </p:nvSpPr>
        <p:spPr/>
        <p:txBody>
          <a:bodyPr/>
          <a:p>
            <a:fld id="{475E2BC0-80D6-4191-BE23-4EF6106D759D}" type="datetimeFigureOut">
              <a:rPr lang="en-US" smtClean="0"/>
            </a:fld>
            <a:endParaRPr lang="en-US"/>
          </a:p>
        </p:txBody>
      </p:sp>
      <p:sp>
        <p:nvSpPr>
          <p:cNvPr id="1048671" name="Footer Placeholder 4"/>
          <p:cNvSpPr>
            <a:spLocks noGrp="1"/>
          </p:cNvSpPr>
          <p:nvPr>
            <p:ph type="ftr" sz="quarter" idx="11"/>
          </p:nvPr>
        </p:nvSpPr>
        <p:spPr/>
        <p:txBody>
          <a:bodyPr/>
          <a:p>
            <a:endParaRPr lang="en-US"/>
          </a:p>
        </p:txBody>
      </p:sp>
      <p:sp>
        <p:nvSpPr>
          <p:cNvPr id="1048672" name="Slide Number Placeholder 5"/>
          <p:cNvSpPr>
            <a:spLocks noGrp="1"/>
          </p:cNvSpPr>
          <p:nvPr>
            <p:ph type="sldNum" sz="quarter" idx="12"/>
          </p:nvPr>
        </p:nvSpPr>
        <p:spPr/>
        <p:txBody>
          <a:bodyPr/>
          <a:p>
            <a:fld id="{82EDA800-1C43-4224-AC6C-2F052BEDAB51}"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4" name=""/>
        <p:cNvGrpSpPr/>
        <p:nvPr/>
      </p:nvGrpSpPr>
      <p:grpSpPr>
        <a:xfrm>
          <a:off x="0" y="0"/>
          <a:ext cx="0" cy="0"/>
          <a:chOff x="0" y="0"/>
          <a:chExt cx="0" cy="0"/>
        </a:xfrm>
      </p:grpSpPr>
      <p:sp>
        <p:nvSpPr>
          <p:cNvPr id="1048645" name="Vertical Title 1"/>
          <p:cNvSpPr>
            <a:spLocks noGrp="1"/>
          </p:cNvSpPr>
          <p:nvPr>
            <p:ph type="title" orient="vert"/>
          </p:nvPr>
        </p:nvSpPr>
        <p:spPr>
          <a:xfrm>
            <a:off x="6629400" y="914401"/>
            <a:ext cx="2057400" cy="5211763"/>
          </a:xfrm>
        </p:spPr>
        <p:txBody>
          <a:bodyPr vert="eaVert"/>
          <a:p>
            <a:r>
              <a:rPr kumimoji="0" lang="en-US" smtClean="0"/>
              <a:t>Click to edit Master title style</a:t>
            </a:r>
            <a:endParaRPr kumimoji="0" lang="en-US"/>
          </a:p>
        </p:txBody>
      </p:sp>
      <p:sp>
        <p:nvSpPr>
          <p:cNvPr id="1048646" name="Vertical Text Placeholder 2"/>
          <p:cNvSpPr>
            <a:spLocks noGrp="1"/>
          </p:cNvSpPr>
          <p:nvPr>
            <p:ph type="body" orient="vert" idx="1"/>
          </p:nvPr>
        </p:nvSpPr>
        <p:spPr>
          <a:xfrm>
            <a:off x="457200" y="914401"/>
            <a:ext cx="6019800" cy="5211763"/>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47" name="Date Placeholder 3"/>
          <p:cNvSpPr>
            <a:spLocks noGrp="1"/>
          </p:cNvSpPr>
          <p:nvPr>
            <p:ph type="dt" sz="half" idx="10"/>
          </p:nvPr>
        </p:nvSpPr>
        <p:spPr/>
        <p:txBody>
          <a:bodyPr/>
          <a:p>
            <a:fld id="{475E2BC0-80D6-4191-BE23-4EF6106D759D}" type="datetimeFigureOut">
              <a:rPr lang="en-US" smtClean="0"/>
            </a:fld>
            <a:endParaRPr lang="en-US"/>
          </a:p>
        </p:txBody>
      </p:sp>
      <p:sp>
        <p:nvSpPr>
          <p:cNvPr id="1048648" name="Footer Placeholder 4"/>
          <p:cNvSpPr>
            <a:spLocks noGrp="1"/>
          </p:cNvSpPr>
          <p:nvPr>
            <p:ph type="ftr" sz="quarter" idx="11"/>
          </p:nvPr>
        </p:nvSpPr>
        <p:spPr/>
        <p:txBody>
          <a:bodyPr/>
          <a:p>
            <a:endParaRPr lang="en-US"/>
          </a:p>
        </p:txBody>
      </p:sp>
      <p:sp>
        <p:nvSpPr>
          <p:cNvPr id="1048649" name="Slide Number Placeholder 5"/>
          <p:cNvSpPr>
            <a:spLocks noGrp="1"/>
          </p:cNvSpPr>
          <p:nvPr>
            <p:ph type="sldNum" sz="quarter" idx="12"/>
          </p:nvPr>
        </p:nvSpPr>
        <p:spPr/>
        <p:txBody>
          <a:bodyPr/>
          <a:p>
            <a:fld id="{82EDA800-1C43-4224-AC6C-2F052BEDAB51}"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2" name=""/>
        <p:cNvGrpSpPr/>
        <p:nvPr/>
      </p:nvGrpSpPr>
      <p:grpSpPr>
        <a:xfrm>
          <a:off x="0" y="0"/>
          <a:ext cx="0" cy="0"/>
          <a:chOff x="0" y="0"/>
          <a:chExt cx="0" cy="0"/>
        </a:xfrm>
      </p:grpSpPr>
      <p:sp>
        <p:nvSpPr>
          <p:cNvPr id="1048607" name="Title 1"/>
          <p:cNvSpPr>
            <a:spLocks noGrp="1"/>
          </p:cNvSpPr>
          <p:nvPr>
            <p:ph type="title"/>
          </p:nvPr>
        </p:nvSpPr>
        <p:spPr/>
        <p:txBody>
          <a:bodyPr/>
          <a:p>
            <a:r>
              <a:rPr kumimoji="0" lang="en-US" smtClean="0"/>
              <a:t>Click to edit Master title style</a:t>
            </a:r>
            <a:endParaRPr kumimoji="0" lang="en-US"/>
          </a:p>
        </p:txBody>
      </p:sp>
      <p:sp>
        <p:nvSpPr>
          <p:cNvPr id="1048608"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09" name="Date Placeholder 3"/>
          <p:cNvSpPr>
            <a:spLocks noGrp="1"/>
          </p:cNvSpPr>
          <p:nvPr>
            <p:ph type="dt" sz="half" idx="10"/>
          </p:nvPr>
        </p:nvSpPr>
        <p:spPr/>
        <p:txBody>
          <a:bodyPr/>
          <a:p>
            <a:fld id="{475E2BC0-80D6-4191-BE23-4EF6106D759D}" type="datetimeFigureOut">
              <a:rPr lang="en-US" smtClean="0"/>
            </a:fld>
            <a:endParaRPr lang="en-US"/>
          </a:p>
        </p:txBody>
      </p:sp>
      <p:sp>
        <p:nvSpPr>
          <p:cNvPr id="1048610" name="Footer Placeholder 4"/>
          <p:cNvSpPr>
            <a:spLocks noGrp="1"/>
          </p:cNvSpPr>
          <p:nvPr>
            <p:ph type="ftr" sz="quarter" idx="11"/>
          </p:nvPr>
        </p:nvSpPr>
        <p:spPr/>
        <p:txBody>
          <a:bodyPr/>
          <a:p>
            <a:endParaRPr lang="en-US"/>
          </a:p>
        </p:txBody>
      </p:sp>
      <p:sp>
        <p:nvSpPr>
          <p:cNvPr id="1048611" name="Slide Number Placeholder 5"/>
          <p:cNvSpPr>
            <a:spLocks noGrp="1"/>
          </p:cNvSpPr>
          <p:nvPr>
            <p:ph type="sldNum" sz="quarter" idx="12"/>
          </p:nvPr>
        </p:nvSpPr>
        <p:spPr/>
        <p:txBody>
          <a:bodyPr/>
          <a:p>
            <a:fld id="{82EDA800-1C43-4224-AC6C-2F052BEDAB51}"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2"/>
      </p:bgRef>
    </p:bg>
    <p:spTree>
      <p:nvGrpSpPr>
        <p:cNvPr id="47" name=""/>
        <p:cNvGrpSpPr/>
        <p:nvPr/>
      </p:nvGrpSpPr>
      <p:grpSpPr>
        <a:xfrm>
          <a:off x="0" y="0"/>
          <a:ext cx="0" cy="0"/>
          <a:chOff x="0" y="0"/>
          <a:chExt cx="0" cy="0"/>
        </a:xfrm>
      </p:grpSpPr>
      <p:sp>
        <p:nvSpPr>
          <p:cNvPr id="1048663" name="Title 1"/>
          <p:cNvSpPr>
            <a:spLocks noGrp="1"/>
          </p:cNvSpPr>
          <p:nvPr>
            <p:ph type="title"/>
          </p:nvPr>
        </p:nvSpPr>
        <p:spPr>
          <a:xfrm>
            <a:off x="530352" y="1316736"/>
            <a:ext cx="7772400" cy="1362456"/>
          </a:xfrm>
          <a:ln>
            <a:noFill/>
          </a:ln>
        </p:spPr>
        <p:txBody>
          <a:bodyPr anchor="b" bIns="0" tIns="0" vert="horz">
            <a:noAutofit/>
            <a:scene3d>
              <a:camera prst="orthographicFront"/>
              <a:lightRig dir="t" rig="freezing">
                <a:rot lat="0" lon="0" rev="5640000"/>
              </a:lightRig>
            </a:scene3d>
            <a:sp3d prstMaterial="flat">
              <a:bevelT w="38100" h="38100"/>
            </a:sp3d>
          </a:bodyPr>
          <a:lstStyle>
            <a:lvl1pPr algn="l" rtl="0">
              <a:spcBef>
                <a:spcPct val="0"/>
              </a:spcBef>
              <a:buNone/>
              <a:defRPr baseline="0" b="1" cap="none" dirty="0" sz="5600" lang="en-US">
                <a:ln w="635">
                  <a:noFill/>
                </a:ln>
                <a:solidFill>
                  <a:schemeClr val="accent4">
                    <a:tint val="90000"/>
                    <a:satMod val="125000"/>
                  </a:schemeClr>
                </a:solidFill>
                <a:effectLst>
                  <a:outerShdw algn="tl" blurRad="38100" dir="5400000" dist="25400"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64" name="Text Placeholder 2"/>
          <p:cNvSpPr>
            <a:spLocks noGrp="1"/>
          </p:cNvSpPr>
          <p:nvPr>
            <p:ph type="body" idx="1"/>
          </p:nvPr>
        </p:nvSpPr>
        <p:spPr>
          <a:xfrm>
            <a:off x="530352" y="2704664"/>
            <a:ext cx="7772400" cy="1509712"/>
          </a:xfrm>
        </p:spPr>
        <p:txBody>
          <a:bodyPr anchor="t" lIns="45720" rIns="45720"/>
          <a:lstStyle>
            <a:lvl1pPr indent="0" marL="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665" name="Date Placeholder 3"/>
          <p:cNvSpPr>
            <a:spLocks noGrp="1"/>
          </p:cNvSpPr>
          <p:nvPr>
            <p:ph type="dt" sz="half" idx="10"/>
          </p:nvPr>
        </p:nvSpPr>
        <p:spPr/>
        <p:txBody>
          <a:bodyPr/>
          <a:p>
            <a:fld id="{475E2BC0-80D6-4191-BE23-4EF6106D759D}" type="datetimeFigureOut">
              <a:rPr lang="en-US" smtClean="0"/>
            </a:fld>
            <a:endParaRPr lang="en-US"/>
          </a:p>
        </p:txBody>
      </p:sp>
      <p:sp>
        <p:nvSpPr>
          <p:cNvPr id="1048666" name="Footer Placeholder 4"/>
          <p:cNvSpPr>
            <a:spLocks noGrp="1"/>
          </p:cNvSpPr>
          <p:nvPr>
            <p:ph type="ftr" sz="quarter" idx="11"/>
          </p:nvPr>
        </p:nvSpPr>
        <p:spPr/>
        <p:txBody>
          <a:bodyPr/>
          <a:p>
            <a:endParaRPr lang="en-US"/>
          </a:p>
        </p:txBody>
      </p:sp>
      <p:sp>
        <p:nvSpPr>
          <p:cNvPr id="1048667" name="Slide Number Placeholder 5"/>
          <p:cNvSpPr>
            <a:spLocks noGrp="1"/>
          </p:cNvSpPr>
          <p:nvPr>
            <p:ph type="sldNum" sz="quarter" idx="12"/>
          </p:nvPr>
        </p:nvSpPr>
        <p:spPr/>
        <p:txBody>
          <a:bodyPr/>
          <a:p>
            <a:fld id="{82EDA800-1C43-4224-AC6C-2F052BEDAB51}" type="slidenum">
              <a:rPr lang="en-US" smtClean="0"/>
            </a:fld>
            <a:endParaRPr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2" name=""/>
        <p:cNvGrpSpPr/>
        <p:nvPr/>
      </p:nvGrpSpPr>
      <p:grpSpPr>
        <a:xfrm>
          <a:off x="0" y="0"/>
          <a:ext cx="0" cy="0"/>
          <a:chOff x="0" y="0"/>
          <a:chExt cx="0" cy="0"/>
        </a:xfrm>
      </p:grpSpPr>
      <p:sp>
        <p:nvSpPr>
          <p:cNvPr id="1048631" name="Title 1"/>
          <p:cNvSpPr>
            <a:spLocks noGrp="1"/>
          </p:cNvSpPr>
          <p:nvPr>
            <p:ph type="title"/>
          </p:nvPr>
        </p:nvSpPr>
        <p:spPr>
          <a:xfrm>
            <a:off x="457200" y="704088"/>
            <a:ext cx="8229600" cy="1143000"/>
          </a:xfrm>
        </p:spPr>
        <p:txBody>
          <a:bodyPr/>
          <a:p>
            <a:r>
              <a:rPr kumimoji="0" lang="en-US" smtClean="0"/>
              <a:t>Click to edit Master title style</a:t>
            </a:r>
            <a:endParaRPr kumimoji="0" lang="en-US"/>
          </a:p>
        </p:txBody>
      </p:sp>
      <p:sp>
        <p:nvSpPr>
          <p:cNvPr id="1048632"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33"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34" name="Date Placeholder 4"/>
          <p:cNvSpPr>
            <a:spLocks noGrp="1"/>
          </p:cNvSpPr>
          <p:nvPr>
            <p:ph type="dt" sz="half" idx="10"/>
          </p:nvPr>
        </p:nvSpPr>
        <p:spPr/>
        <p:txBody>
          <a:bodyPr/>
          <a:p>
            <a:fld id="{475E2BC0-80D6-4191-BE23-4EF6106D759D}" type="datetimeFigureOut">
              <a:rPr lang="en-US" smtClean="0"/>
            </a:fld>
            <a:endParaRPr lang="en-US"/>
          </a:p>
        </p:txBody>
      </p:sp>
      <p:sp>
        <p:nvSpPr>
          <p:cNvPr id="1048635" name="Footer Placeholder 5"/>
          <p:cNvSpPr>
            <a:spLocks noGrp="1"/>
          </p:cNvSpPr>
          <p:nvPr>
            <p:ph type="ftr" sz="quarter" idx="11"/>
          </p:nvPr>
        </p:nvSpPr>
        <p:spPr/>
        <p:txBody>
          <a:bodyPr/>
          <a:p>
            <a:endParaRPr lang="en-US"/>
          </a:p>
        </p:txBody>
      </p:sp>
      <p:sp>
        <p:nvSpPr>
          <p:cNvPr id="1048636" name="Slide Number Placeholder 6"/>
          <p:cNvSpPr>
            <a:spLocks noGrp="1"/>
          </p:cNvSpPr>
          <p:nvPr>
            <p:ph type="sldNum" sz="quarter" idx="12"/>
          </p:nvPr>
        </p:nvSpPr>
        <p:spPr/>
        <p:txBody>
          <a:bodyPr/>
          <a:p>
            <a:fld id="{82EDA800-1C43-4224-AC6C-2F052BEDAB51}"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3" name=""/>
        <p:cNvGrpSpPr/>
        <p:nvPr/>
      </p:nvGrpSpPr>
      <p:grpSpPr>
        <a:xfrm>
          <a:off x="0" y="0"/>
          <a:ext cx="0" cy="0"/>
          <a:chOff x="0" y="0"/>
          <a:chExt cx="0" cy="0"/>
        </a:xfrm>
      </p:grpSpPr>
      <p:sp>
        <p:nvSpPr>
          <p:cNvPr id="1048637" name="Title 1"/>
          <p:cNvSpPr>
            <a:spLocks noGrp="1"/>
          </p:cNvSpPr>
          <p:nvPr>
            <p:ph type="title"/>
          </p:nvPr>
        </p:nvSpPr>
        <p:spPr>
          <a:xfrm>
            <a:off x="457200" y="704088"/>
            <a:ext cx="8229600" cy="1143000"/>
          </a:xfrm>
        </p:spPr>
        <p:txBody>
          <a:bodyPr anchor="b" tIns="45720"/>
          <a:p>
            <a:r>
              <a:rPr kumimoji="0" lang="en-US" smtClean="0"/>
              <a:t>Click to edit Master title style</a:t>
            </a:r>
            <a:endParaRPr kumimoji="0" lang="en-US"/>
          </a:p>
        </p:txBody>
      </p:sp>
      <p:sp>
        <p:nvSpPr>
          <p:cNvPr id="1048638" name="Text Placeholder 2"/>
          <p:cNvSpPr>
            <a:spLocks noGrp="1"/>
          </p:cNvSpPr>
          <p:nvPr>
            <p:ph type="body" idx="1"/>
          </p:nvPr>
        </p:nvSpPr>
        <p:spPr>
          <a:xfrm>
            <a:off x="457200" y="1855248"/>
            <a:ext cx="4040188" cy="659352"/>
          </a:xfrm>
        </p:spPr>
        <p:txBody>
          <a:bodyPr anchor="ctr" bIns="0" lIns="45720" rIns="45720" tIns="0">
            <a:noAutofit/>
          </a:bodyPr>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39" name="Text Placeholder 3"/>
          <p:cNvSpPr>
            <a:spLocks noGrp="1"/>
          </p:cNvSpPr>
          <p:nvPr>
            <p:ph type="body" sz="half" idx="3"/>
          </p:nvPr>
        </p:nvSpPr>
        <p:spPr>
          <a:xfrm>
            <a:off x="4645025" y="1859757"/>
            <a:ext cx="4041775" cy="654843"/>
          </a:xfrm>
        </p:spPr>
        <p:txBody>
          <a:bodyPr anchor="ctr" bIns="0" lIns="45720" rIns="45720" tIns="0"/>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40"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41"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42" name="Date Placeholder 6"/>
          <p:cNvSpPr>
            <a:spLocks noGrp="1"/>
          </p:cNvSpPr>
          <p:nvPr>
            <p:ph type="dt" sz="half" idx="10"/>
          </p:nvPr>
        </p:nvSpPr>
        <p:spPr/>
        <p:txBody>
          <a:bodyPr/>
          <a:p>
            <a:fld id="{475E2BC0-80D6-4191-BE23-4EF6106D759D}" type="datetimeFigureOut">
              <a:rPr lang="en-US" smtClean="0"/>
            </a:fld>
            <a:endParaRPr lang="en-US"/>
          </a:p>
        </p:txBody>
      </p:sp>
      <p:sp>
        <p:nvSpPr>
          <p:cNvPr id="1048643" name="Footer Placeholder 7"/>
          <p:cNvSpPr>
            <a:spLocks noGrp="1"/>
          </p:cNvSpPr>
          <p:nvPr>
            <p:ph type="ftr" sz="quarter" idx="11"/>
          </p:nvPr>
        </p:nvSpPr>
        <p:spPr/>
        <p:txBody>
          <a:bodyPr/>
          <a:p>
            <a:endParaRPr lang="en-US"/>
          </a:p>
        </p:txBody>
      </p:sp>
      <p:sp>
        <p:nvSpPr>
          <p:cNvPr id="1048644" name="Slide Number Placeholder 8"/>
          <p:cNvSpPr>
            <a:spLocks noGrp="1"/>
          </p:cNvSpPr>
          <p:nvPr>
            <p:ph type="sldNum" sz="quarter" idx="12"/>
          </p:nvPr>
        </p:nvSpPr>
        <p:spPr/>
        <p:txBody>
          <a:bodyPr/>
          <a:p>
            <a:fld id="{82EDA800-1C43-4224-AC6C-2F052BEDAB51}"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5" name=""/>
        <p:cNvGrpSpPr/>
        <p:nvPr/>
      </p:nvGrpSpPr>
      <p:grpSpPr>
        <a:xfrm>
          <a:off x="0" y="0"/>
          <a:ext cx="0" cy="0"/>
          <a:chOff x="0" y="0"/>
          <a:chExt cx="0" cy="0"/>
        </a:xfrm>
      </p:grpSpPr>
      <p:sp>
        <p:nvSpPr>
          <p:cNvPr id="1048585" name="Title 1"/>
          <p:cNvSpPr>
            <a:spLocks noGrp="1"/>
          </p:cNvSpPr>
          <p:nvPr>
            <p:ph type="title"/>
          </p:nvPr>
        </p:nvSpPr>
        <p:spPr>
          <a:xfrm>
            <a:off x="457200" y="704088"/>
            <a:ext cx="8305800" cy="1143000"/>
          </a:xfrm>
        </p:spPr>
        <p:txBody>
          <a:bodyPr anchor="b" bIns="0" tIns="45720" vert="horz">
            <a:normAutofit/>
            <a:scene3d>
              <a:camera prst="orthographicFront"/>
              <a:lightRig dir="t" rig="freezing">
                <a:rot lat="0" lon="0" rev="5640000"/>
              </a:lightRig>
            </a:scene3d>
            <a:sp3d prstMaterial="flat">
              <a:contourClr>
                <a:schemeClr val="tx2"/>
              </a:contourClr>
            </a:sp3d>
          </a:bodyPr>
          <a:lstStyle>
            <a:lvl1pPr algn="l" rtl="0">
              <a:spcBef>
                <a:spcPct val="0"/>
              </a:spcBef>
              <a:buNone/>
              <a:defRPr b="0" sz="500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586" name="Date Placeholder 2"/>
          <p:cNvSpPr>
            <a:spLocks noGrp="1"/>
          </p:cNvSpPr>
          <p:nvPr>
            <p:ph type="dt" sz="half" idx="10"/>
          </p:nvPr>
        </p:nvSpPr>
        <p:spPr/>
        <p:txBody>
          <a:bodyPr/>
          <a:p>
            <a:fld id="{475E2BC0-80D6-4191-BE23-4EF6106D759D}" type="datetimeFigureOut">
              <a:rPr lang="en-US" smtClean="0"/>
            </a:fld>
            <a:endParaRPr lang="en-US"/>
          </a:p>
        </p:txBody>
      </p:sp>
      <p:sp>
        <p:nvSpPr>
          <p:cNvPr id="1048587" name="Footer Placeholder 3"/>
          <p:cNvSpPr>
            <a:spLocks noGrp="1"/>
          </p:cNvSpPr>
          <p:nvPr>
            <p:ph type="ftr" sz="quarter" idx="11"/>
          </p:nvPr>
        </p:nvSpPr>
        <p:spPr/>
        <p:txBody>
          <a:bodyPr/>
          <a:p>
            <a:endParaRPr lang="en-US"/>
          </a:p>
        </p:txBody>
      </p:sp>
      <p:sp>
        <p:nvSpPr>
          <p:cNvPr id="1048588" name="Slide Number Placeholder 4"/>
          <p:cNvSpPr>
            <a:spLocks noGrp="1"/>
          </p:cNvSpPr>
          <p:nvPr>
            <p:ph type="sldNum" sz="quarter" idx="12"/>
          </p:nvPr>
        </p:nvSpPr>
        <p:spPr/>
        <p:txBody>
          <a:bodyPr/>
          <a:p>
            <a:fld id="{82EDA800-1C43-4224-AC6C-2F052BEDAB51}"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5" name=""/>
        <p:cNvGrpSpPr/>
        <p:nvPr/>
      </p:nvGrpSpPr>
      <p:grpSpPr>
        <a:xfrm>
          <a:off x="0" y="0"/>
          <a:ext cx="0" cy="0"/>
          <a:chOff x="0" y="0"/>
          <a:chExt cx="0" cy="0"/>
        </a:xfrm>
      </p:grpSpPr>
      <p:sp>
        <p:nvSpPr>
          <p:cNvPr id="1048650" name="Date Placeholder 1"/>
          <p:cNvSpPr>
            <a:spLocks noGrp="1"/>
          </p:cNvSpPr>
          <p:nvPr>
            <p:ph type="dt" sz="half" idx="10"/>
          </p:nvPr>
        </p:nvSpPr>
        <p:spPr/>
        <p:txBody>
          <a:bodyPr/>
          <a:p>
            <a:fld id="{475E2BC0-80D6-4191-BE23-4EF6106D759D}" type="datetimeFigureOut">
              <a:rPr lang="en-US" smtClean="0"/>
            </a:fld>
            <a:endParaRPr lang="en-US"/>
          </a:p>
        </p:txBody>
      </p:sp>
      <p:sp>
        <p:nvSpPr>
          <p:cNvPr id="1048651" name="Footer Placeholder 2"/>
          <p:cNvSpPr>
            <a:spLocks noGrp="1"/>
          </p:cNvSpPr>
          <p:nvPr>
            <p:ph type="ftr" sz="quarter" idx="11"/>
          </p:nvPr>
        </p:nvSpPr>
        <p:spPr/>
        <p:txBody>
          <a:bodyPr/>
          <a:p>
            <a:endParaRPr lang="en-US"/>
          </a:p>
        </p:txBody>
      </p:sp>
      <p:sp>
        <p:nvSpPr>
          <p:cNvPr id="1048652" name="Slide Number Placeholder 3"/>
          <p:cNvSpPr>
            <a:spLocks noGrp="1"/>
          </p:cNvSpPr>
          <p:nvPr>
            <p:ph type="sldNum" sz="quarter" idx="12"/>
          </p:nvPr>
        </p:nvSpPr>
        <p:spPr/>
        <p:txBody>
          <a:bodyPr/>
          <a:p>
            <a:fld id="{82EDA800-1C43-4224-AC6C-2F052BEDAB51}"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9" name=""/>
        <p:cNvGrpSpPr/>
        <p:nvPr/>
      </p:nvGrpSpPr>
      <p:grpSpPr>
        <a:xfrm>
          <a:off x="0" y="0"/>
          <a:ext cx="0" cy="0"/>
          <a:chOff x="0" y="0"/>
          <a:chExt cx="0" cy="0"/>
        </a:xfrm>
      </p:grpSpPr>
      <p:sp>
        <p:nvSpPr>
          <p:cNvPr id="1048673" name="Title 1"/>
          <p:cNvSpPr>
            <a:spLocks noGrp="1"/>
          </p:cNvSpPr>
          <p:nvPr>
            <p:ph type="title"/>
          </p:nvPr>
        </p:nvSpPr>
        <p:spPr>
          <a:xfrm>
            <a:off x="685800" y="514352"/>
            <a:ext cx="2743200" cy="1162050"/>
          </a:xfrm>
        </p:spPr>
        <p:txBody>
          <a:bodyPr anchor="b" lIns="0">
            <a:noAutofit/>
          </a:bodyPr>
          <a:lstStyle>
            <a:lvl1pPr algn="l" rtl="0">
              <a:spcBef>
                <a:spcPct val="0"/>
              </a:spcBef>
              <a:buNone/>
              <a:defRPr b="0" sz="260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74" name="Text Placeholder 2"/>
          <p:cNvSpPr>
            <a:spLocks noGrp="1"/>
          </p:cNvSpPr>
          <p:nvPr>
            <p:ph type="body" idx="2"/>
          </p:nvPr>
        </p:nvSpPr>
        <p:spPr>
          <a:xfrm>
            <a:off x="685800" y="1676400"/>
            <a:ext cx="2743200" cy="4572000"/>
          </a:xfrm>
        </p:spPr>
        <p:txBody>
          <a:bodyPr lIns="18288" rIns="18288"/>
          <a:lstStyle>
            <a:lvl1pPr algn="l" indent="0" marL="0">
              <a:buNone/>
              <a:defRPr sz="1400"/>
            </a:lvl1pPr>
            <a:lvl2pPr algn="l" indent="0">
              <a:buNone/>
              <a:defRPr sz="1200"/>
            </a:lvl2pPr>
            <a:lvl3pPr algn="l" indent="0">
              <a:buNone/>
              <a:defRPr sz="1000"/>
            </a:lvl3pPr>
            <a:lvl4pPr algn="l" indent="0">
              <a:buNone/>
              <a:defRPr sz="900"/>
            </a:lvl4pPr>
            <a:lvl5pPr algn="l" indent="0">
              <a:buNone/>
              <a:defRPr sz="900"/>
            </a:lvl5pPr>
          </a:lstStyle>
          <a:p>
            <a:pPr eaLnBrk="1" hangingPunct="1" latinLnBrk="0" lvl="0"/>
            <a:r>
              <a:rPr kumimoji="0" lang="en-US" smtClean="0"/>
              <a:t>Click to edit Master text styles</a:t>
            </a:r>
          </a:p>
        </p:txBody>
      </p:sp>
      <p:sp>
        <p:nvSpPr>
          <p:cNvPr id="1048675"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76" name="Date Placeholder 4"/>
          <p:cNvSpPr>
            <a:spLocks noGrp="1"/>
          </p:cNvSpPr>
          <p:nvPr>
            <p:ph type="dt" sz="half" idx="10"/>
          </p:nvPr>
        </p:nvSpPr>
        <p:spPr/>
        <p:txBody>
          <a:bodyPr/>
          <a:p>
            <a:fld id="{475E2BC0-80D6-4191-BE23-4EF6106D759D}" type="datetimeFigureOut">
              <a:rPr lang="en-US" smtClean="0"/>
            </a:fld>
            <a:endParaRPr lang="en-US"/>
          </a:p>
        </p:txBody>
      </p:sp>
      <p:sp>
        <p:nvSpPr>
          <p:cNvPr id="1048677" name="Footer Placeholder 5"/>
          <p:cNvSpPr>
            <a:spLocks noGrp="1"/>
          </p:cNvSpPr>
          <p:nvPr>
            <p:ph type="ftr" sz="quarter" idx="11"/>
          </p:nvPr>
        </p:nvSpPr>
        <p:spPr/>
        <p:txBody>
          <a:bodyPr/>
          <a:p>
            <a:endParaRPr lang="en-US"/>
          </a:p>
        </p:txBody>
      </p:sp>
      <p:sp>
        <p:nvSpPr>
          <p:cNvPr id="1048678" name="Slide Number Placeholder 6"/>
          <p:cNvSpPr>
            <a:spLocks noGrp="1"/>
          </p:cNvSpPr>
          <p:nvPr>
            <p:ph type="sldNum" sz="quarter" idx="12"/>
          </p:nvPr>
        </p:nvSpPr>
        <p:spPr/>
        <p:txBody>
          <a:bodyPr/>
          <a:p>
            <a:fld id="{82EDA800-1C43-4224-AC6C-2F052BEDAB51}"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46" name=""/>
        <p:cNvGrpSpPr/>
        <p:nvPr/>
      </p:nvGrpSpPr>
      <p:grpSpPr>
        <a:xfrm>
          <a:off x="0" y="0"/>
          <a:ext cx="0" cy="0"/>
          <a:chOff x="0" y="0"/>
          <a:chExt cx="0" cy="0"/>
        </a:xfrm>
      </p:grpSpPr>
      <p:sp>
        <p:nvSpPr>
          <p:cNvPr id="1048653"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algn="tl" blurRad="63500" dir="7500000" dist="38500" kx="100000" rotWithShape="0" sx="98500" sy="10008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p:nvSpPr>
          <p:cNvPr id="1048654" name="Right Triangle 11"/>
          <p:cNvSpPr/>
          <p:nvPr/>
        </p:nvSpPr>
        <p:spPr>
          <a:xfrm rot="420000" flipV="1">
            <a:off x="8004134" y="5359769"/>
            <a:ext cx="155448" cy="155448"/>
          </a:xfrm>
          <a:prstGeom prst="rtTriangle"/>
          <a:solidFill>
            <a:srgbClr val="FFFFFF"/>
          </a:solidFill>
          <a:ln w="12700" cap="flat" cmpd="sng" algn="ctr">
            <a:solidFill>
              <a:srgbClr val="FFFFFF"/>
            </a:solidFill>
            <a:prstDash val="solid"/>
            <a:bevel/>
          </a:ln>
          <a:effectLst>
            <a:outerShdw algn="tl" blurRad="19685" dir="12900000" dist="6350"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p:nvSpPr>
          <p:cNvPr id="1048655" name="Title 1"/>
          <p:cNvSpPr>
            <a:spLocks noGrp="1"/>
          </p:cNvSpPr>
          <p:nvPr>
            <p:ph type="title"/>
          </p:nvPr>
        </p:nvSpPr>
        <p:spPr>
          <a:xfrm>
            <a:off x="609600" y="1176996"/>
            <a:ext cx="2212848" cy="1582621"/>
          </a:xfrm>
        </p:spPr>
        <p:txBody>
          <a:bodyPr anchor="b" bIns="45720" lIns="45720" rIns="45720" tIns="45720" vert="horz"/>
          <a:lstStyle>
            <a:lvl1pPr algn="l">
              <a:buNone/>
              <a:defRPr b="1" sz="2000">
                <a:solidFill>
                  <a:schemeClr val="tx2"/>
                </a:solidFill>
              </a:defRPr>
            </a:lvl1pPr>
          </a:lstStyle>
          <a:p>
            <a:r>
              <a:rPr kumimoji="0" lang="en-US" smtClean="0"/>
              <a:t>Click to edit Master title style</a:t>
            </a:r>
            <a:endParaRPr kumimoji="0" lang="en-US"/>
          </a:p>
        </p:txBody>
      </p:sp>
      <p:sp>
        <p:nvSpPr>
          <p:cNvPr id="1048656" name="Text Placeholder 3"/>
          <p:cNvSpPr>
            <a:spLocks noGrp="1"/>
          </p:cNvSpPr>
          <p:nvPr>
            <p:ph type="body" sz="half" idx="2"/>
          </p:nvPr>
        </p:nvSpPr>
        <p:spPr>
          <a:xfrm>
            <a:off x="609600" y="2828785"/>
            <a:ext cx="2209800" cy="2179320"/>
          </a:xfrm>
        </p:spPr>
        <p:txBody>
          <a:bodyPr anchor="t" bIns="45720" lIns="64008" rIns="45720"/>
          <a:lstStyle>
            <a:lvl1pPr algn="l" indent="0" marL="0">
              <a:spcBef>
                <a:spcPts val="250"/>
              </a:spcBef>
              <a:buFontTx/>
              <a:buNone/>
              <a:defRPr sz="13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657" name="Date Placeholder 4"/>
          <p:cNvSpPr>
            <a:spLocks noGrp="1"/>
          </p:cNvSpPr>
          <p:nvPr>
            <p:ph type="dt" sz="half" idx="10"/>
          </p:nvPr>
        </p:nvSpPr>
        <p:spPr/>
        <p:txBody>
          <a:bodyPr/>
          <a:p>
            <a:fld id="{475E2BC0-80D6-4191-BE23-4EF6106D759D}" type="datetimeFigureOut">
              <a:rPr lang="en-US" smtClean="0"/>
            </a:fld>
            <a:endParaRPr lang="en-US"/>
          </a:p>
        </p:txBody>
      </p:sp>
      <p:sp>
        <p:nvSpPr>
          <p:cNvPr id="1048658" name="Footer Placeholder 5"/>
          <p:cNvSpPr>
            <a:spLocks noGrp="1"/>
          </p:cNvSpPr>
          <p:nvPr>
            <p:ph type="ftr" sz="quarter" idx="11"/>
          </p:nvPr>
        </p:nvSpPr>
        <p:spPr/>
        <p:txBody>
          <a:bodyPr/>
          <a:p>
            <a:endParaRPr lang="en-US"/>
          </a:p>
        </p:txBody>
      </p:sp>
      <p:sp>
        <p:nvSpPr>
          <p:cNvPr id="1048659" name="Slide Number Placeholder 6"/>
          <p:cNvSpPr>
            <a:spLocks noGrp="1"/>
          </p:cNvSpPr>
          <p:nvPr>
            <p:ph type="sldNum" sz="quarter" idx="12"/>
          </p:nvPr>
        </p:nvSpPr>
        <p:spPr>
          <a:xfrm>
            <a:off x="8077200" y="6356350"/>
            <a:ext cx="609600" cy="365125"/>
          </a:xfrm>
        </p:spPr>
        <p:txBody>
          <a:bodyPr/>
          <a:p>
            <a:fld id="{82EDA800-1C43-4224-AC6C-2F052BEDAB51}" type="slidenum">
              <a:rPr lang="en-US" smtClean="0"/>
            </a:fld>
            <a:endParaRPr lang="en-US"/>
          </a:p>
        </p:txBody>
      </p:sp>
      <p:sp>
        <p:nvSpPr>
          <p:cNvPr id="1048660" name="Picture Placeholder 2"/>
          <p:cNvSpPr>
            <a:spLocks noGrp="1"/>
          </p:cNvSpPr>
          <p:nvPr>
            <p:ph type="pic" idx="1"/>
          </p:nvPr>
        </p:nvSpPr>
        <p:spPr>
          <a:xfrm rot="420000">
            <a:off x="3485793" y="1199517"/>
            <a:ext cx="4617720" cy="3931920"/>
          </a:xfrm>
          <a:prstGeom prst="rect"/>
          <a:solidFill>
            <a:schemeClr val="bg2"/>
          </a:solidFill>
          <a:ln w="3000" cap="rnd">
            <a:solidFill>
              <a:srgbClr val="C0C0C0"/>
            </a:solidFill>
            <a:round/>
          </a:ln>
          <a:effectLst/>
        </p:spPr>
        <p:txBody>
          <a:bodyPr/>
          <a:lstStyle>
            <a:lvl1pPr indent="0" marL="0">
              <a:buNone/>
              <a:defRPr sz="3200"/>
            </a:lvl1pPr>
          </a:lstStyle>
          <a:p>
            <a:r>
              <a:rPr kumimoji="0" lang="en-US" smtClean="0"/>
              <a:t>Click icon to add picture</a:t>
            </a:r>
            <a:endParaRPr dirty="0" kumimoji="0" lang="en-US"/>
          </a:p>
        </p:txBody>
      </p:sp>
      <p:sp>
        <p:nvSpPr>
          <p:cNvPr id="1048661"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662"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2"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p:spPr>
        <p:txBody>
          <a:bodyPr anchor="b" bIns="0" lIns="0" rIns="0" vert="horz">
            <a:normAutofit/>
          </a:bodyPr>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p:spPr>
        <p:txBody>
          <a:bodyPr anchor="b" bIns="0" lIns="0" rIns="0" tIns="0" vert="horz"/>
          <a:lstStyle>
            <a:lvl1pPr algn="l" eaLnBrk="1" hangingPunct="1" latinLnBrk="0">
              <a:defRPr sz="1200" kumimoji="0">
                <a:solidFill>
                  <a:schemeClr val="tx2">
                    <a:shade val="90000"/>
                  </a:schemeClr>
                </a:solidFill>
              </a:defRPr>
            </a:lvl1pPr>
          </a:lstStyle>
          <a:p>
            <a:fld id="{475E2BC0-80D6-4191-BE23-4EF6106D759D}" type="datetimeFigureOut">
              <a:rPr lang="en-US" smtClean="0"/>
            </a:fld>
            <a:endParaRPr lang="en-US"/>
          </a:p>
        </p:txBody>
      </p:sp>
      <p:sp>
        <p:nvSpPr>
          <p:cNvPr id="1048581" name="Footer Placeholder 21"/>
          <p:cNvSpPr>
            <a:spLocks noGrp="1"/>
          </p:cNvSpPr>
          <p:nvPr>
            <p:ph type="ftr" sz="quarter" idx="3"/>
          </p:nvPr>
        </p:nvSpPr>
        <p:spPr>
          <a:xfrm>
            <a:off x="2667000" y="6356350"/>
            <a:ext cx="3352800" cy="365125"/>
          </a:xfrm>
          <a:prstGeom prst="rect"/>
        </p:spPr>
        <p:txBody>
          <a:bodyPr anchor="b" bIns="0" lIns="0" rIns="0" tIns="0" vert="horz"/>
          <a:lstStyle>
            <a:lvl1pPr algn="l" eaLnBrk="1" hangingPunct="1" latinLnBrk="0">
              <a:defRPr sz="1200" kumimoji="0">
                <a:solidFill>
                  <a:schemeClr val="tx2">
                    <a:shade val="90000"/>
                  </a:schemeClr>
                </a:solidFill>
              </a:defRPr>
            </a:lvl1pPr>
          </a:lstStyle>
          <a:p>
            <a:endParaRPr lang="en-US"/>
          </a:p>
        </p:txBody>
      </p:sp>
      <p:sp>
        <p:nvSpPr>
          <p:cNvPr id="1048582" name="Slide Number Placeholder 17"/>
          <p:cNvSpPr>
            <a:spLocks noGrp="1"/>
          </p:cNvSpPr>
          <p:nvPr>
            <p:ph type="sldNum" sz="quarter" idx="4"/>
          </p:nvPr>
        </p:nvSpPr>
        <p:spPr>
          <a:xfrm>
            <a:off x="7924800" y="6356350"/>
            <a:ext cx="762000" cy="365125"/>
          </a:xfrm>
          <a:prstGeom prst="rect"/>
        </p:spPr>
        <p:txBody>
          <a:bodyPr anchor="b" bIns="0" lIns="0" rIns="0" tIns="0" vert="horz"/>
          <a:lstStyle>
            <a:lvl1pPr algn="r" eaLnBrk="1" hangingPunct="1" latinLnBrk="0">
              <a:defRPr sz="1200" kumimoji="0">
                <a:solidFill>
                  <a:schemeClr val="tx2">
                    <a:shade val="90000"/>
                  </a:schemeClr>
                </a:solidFill>
              </a:defRPr>
            </a:lvl1pPr>
          </a:lstStyle>
          <a:p>
            <a:fld id="{82EDA800-1C43-4224-AC6C-2F052BEDAB51}" type="slidenum">
              <a:rPr lang="en-US" smtClean="0"/>
            </a:fld>
            <a:endParaRPr lang="en-US"/>
          </a:p>
        </p:txBody>
      </p:sp>
      <p:grpSp>
        <p:nvGrpSpPr>
          <p:cNvPr id="13"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anchor="t" bIns="45720" compatLnSpc="1" lIns="91440" rIns="91440" tIns="45720" vert="horz" wrap="square"/>
            <a:p>
              <a:endParaRPr kumimoji="0" lang="en-US"/>
            </a:p>
          </p:txBody>
        </p:sp>
      </p:grpSp>
    </p:spTree>
  </p:cSld>
  <p:clrMap accent1="accent1" accent2="accent2" accent3="accent3" accent4="accent4" accent5="accent5" accent6="accent6" bg1="lt1" bg2="lt2" tx1="dk1" tx2="dk2"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eaLnBrk="1" hangingPunct="1" latinLnBrk="0" rtl="0">
        <a:spcBef>
          <a:spcPct val="0"/>
        </a:spcBef>
        <a:buNone/>
        <a:defRPr b="0" sz="5000" kern="1200" kumimoji="0">
          <a:ln>
            <a:noFill/>
          </a:ln>
          <a:solidFill>
            <a:schemeClr val="tx2"/>
          </a:solidFill>
          <a:effectLst/>
          <a:latin typeface="+mj-lt"/>
          <a:ea typeface="+mj-ea"/>
          <a:cs typeface="+mj-cs"/>
        </a:defRPr>
      </a:lvl1pPr>
    </p:titleStyle>
    <p:bodyStyle>
      <a:lvl1pPr algn="l" eaLnBrk="1" hangingPunct="1" indent="-274320" latinLnBrk="0" marL="274320" rtl="0">
        <a:spcBef>
          <a:spcPct val="20000"/>
        </a:spcBef>
        <a:buClr>
          <a:schemeClr val="accent3"/>
        </a:buClr>
        <a:buSzPct val="95000"/>
        <a:buFont typeface="Wingdings 2"/>
        <a:buChar char=""/>
        <a:defRPr sz="2600" kern="1200" kumimoji="0">
          <a:solidFill>
            <a:schemeClr val="tx1"/>
          </a:solidFill>
          <a:latin typeface="+mn-lt"/>
          <a:ea typeface="+mn-ea"/>
          <a:cs typeface="+mn-cs"/>
        </a:defRPr>
      </a:lvl1pPr>
      <a:lvl2pPr algn="l" eaLnBrk="1" hangingPunct="1" indent="-246888" latinLnBrk="0" marL="640080" rtl="0">
        <a:spcBef>
          <a:spcPct val="20000"/>
        </a:spcBef>
        <a:buClr>
          <a:schemeClr val="accent1"/>
        </a:buClr>
        <a:buSzPct val="85000"/>
        <a:buFont typeface="Wingdings 2"/>
        <a:buChar char=""/>
        <a:defRPr sz="2400" kern="1200" kumimoji="0">
          <a:solidFill>
            <a:schemeClr val="tx1"/>
          </a:solidFill>
          <a:latin typeface="+mn-lt"/>
          <a:ea typeface="+mn-ea"/>
          <a:cs typeface="+mn-cs"/>
        </a:defRPr>
      </a:lvl2pPr>
      <a:lvl3pPr algn="l" eaLnBrk="1" hangingPunct="1" indent="-246888" latinLnBrk="0" marL="914400" rtl="0">
        <a:spcBef>
          <a:spcPct val="20000"/>
        </a:spcBef>
        <a:buClr>
          <a:schemeClr val="accent2"/>
        </a:buClr>
        <a:buSzPct val="70000"/>
        <a:buFont typeface="Wingdings 2"/>
        <a:buChar char=""/>
        <a:defRPr sz="2100" kern="1200" kumimoji="0">
          <a:solidFill>
            <a:schemeClr val="tx1"/>
          </a:solidFill>
          <a:latin typeface="+mn-lt"/>
          <a:ea typeface="+mn-ea"/>
          <a:cs typeface="+mn-cs"/>
        </a:defRPr>
      </a:lvl3pPr>
      <a:lvl4pPr algn="l" eaLnBrk="1" hangingPunct="1" indent="-210312" latinLnBrk="0" marL="1188720" rtl="0">
        <a:spcBef>
          <a:spcPct val="20000"/>
        </a:spcBef>
        <a:buClr>
          <a:schemeClr val="accent3"/>
        </a:buClr>
        <a:buSzPct val="65000"/>
        <a:buFont typeface="Wingdings 2"/>
        <a:buChar char=""/>
        <a:defRPr sz="2000" kern="1200" kumimoji="0">
          <a:solidFill>
            <a:schemeClr val="tx1"/>
          </a:solidFill>
          <a:latin typeface="+mn-lt"/>
          <a:ea typeface="+mn-ea"/>
          <a:cs typeface="+mn-cs"/>
        </a:defRPr>
      </a:lvl4pPr>
      <a:lvl5pPr algn="l" eaLnBrk="1" hangingPunct="1" indent="-210312" latinLnBrk="0" marL="1463040" rtl="0">
        <a:spcBef>
          <a:spcPct val="20000"/>
        </a:spcBef>
        <a:buClr>
          <a:schemeClr val="accent4"/>
        </a:buClr>
        <a:buSzPct val="65000"/>
        <a:buFont typeface="Wingdings 2"/>
        <a:buChar char=""/>
        <a:defRPr sz="2000" kern="1200" kumimoji="0">
          <a:solidFill>
            <a:schemeClr val="tx1"/>
          </a:solidFill>
          <a:latin typeface="+mn-lt"/>
          <a:ea typeface="+mn-ea"/>
          <a:cs typeface="+mn-cs"/>
        </a:defRPr>
      </a:lvl5pPr>
      <a:lvl6pPr algn="l" eaLnBrk="1" hangingPunct="1" indent="-210312" latinLnBrk="0" marL="1737360" rtl="0">
        <a:spcBef>
          <a:spcPct val="20000"/>
        </a:spcBef>
        <a:buClr>
          <a:schemeClr val="accent5"/>
        </a:buClr>
        <a:buSzPct val="80000"/>
        <a:buFont typeface="Wingdings 2"/>
        <a:buChar char=""/>
        <a:defRPr sz="1800" kern="1200" kumimoji="0">
          <a:solidFill>
            <a:schemeClr val="tx1"/>
          </a:solidFill>
          <a:latin typeface="+mn-lt"/>
          <a:ea typeface="+mn-ea"/>
          <a:cs typeface="+mn-cs"/>
        </a:defRPr>
      </a:lvl6pPr>
      <a:lvl7pPr algn="l" eaLnBrk="1" hangingPunct="1" indent="-182880" latinLnBrk="0" marL="1920240" rtl="0">
        <a:spcBef>
          <a:spcPct val="20000"/>
        </a:spcBef>
        <a:buClr>
          <a:schemeClr val="accent6"/>
        </a:buClr>
        <a:buSzPct val="80000"/>
        <a:buFont typeface="Wingdings 2"/>
        <a:buChar char=""/>
        <a:defRPr baseline="0" sz="1600" kern="1200" kumimoji="0">
          <a:solidFill>
            <a:schemeClr val="tx1"/>
          </a:solidFill>
          <a:latin typeface="+mn-lt"/>
          <a:ea typeface="+mn-ea"/>
          <a:cs typeface="+mn-cs"/>
        </a:defRPr>
      </a:lvl7pPr>
      <a:lvl8pPr algn="l" eaLnBrk="1" hangingPunct="1" indent="-182880" latinLnBrk="0" marL="2194560" rtl="0">
        <a:spcBef>
          <a:spcPct val="20000"/>
        </a:spcBef>
        <a:buClr>
          <a:schemeClr val="tx2"/>
        </a:buClr>
        <a:buChar char="•"/>
        <a:defRPr sz="1600" kern="1200" kumimoji="0">
          <a:solidFill>
            <a:schemeClr val="tx1"/>
          </a:solidFill>
          <a:latin typeface="+mn-lt"/>
          <a:ea typeface="+mn-ea"/>
          <a:cs typeface="+mn-cs"/>
        </a:defRPr>
      </a:lvl8pPr>
      <a:lvl9pPr algn="l" eaLnBrk="1" hangingPunct="1" indent="-182880" latinLnBrk="0" marL="2468880" rtl="0">
        <a:spcBef>
          <a:spcPct val="20000"/>
        </a:spcBef>
        <a:buClr>
          <a:schemeClr val="tx2"/>
        </a:buClr>
        <a:buFontTx/>
        <a:buChar char="•"/>
        <a:defRPr baseline="0" sz="14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hyperlink" Target="https://www.elprocus.com/vi-characteristics-of-pn-junction-diode/" TargetMode="External"/><Relationship Id="rId2" Type="http://schemas.openxmlformats.org/officeDocument/2006/relationships/hyperlink" Target="http://www.elprocus.com/3-different-types-diodes/" TargetMode="External"/><Relationship Id="rId3" Type="http://schemas.openxmlformats.org/officeDocument/2006/relationships/image" Target="../media/image3.png"/><Relationship Id="rId4"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hyperlink" Target="https://www.elprocus.com/construction-of-capacitor-with-working/" TargetMode="External"/><Relationship Id="rId2" Type="http://schemas.openxmlformats.org/officeDocument/2006/relationships/image" Target="../media/image4.png"/><Relationship Id="rId3"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6.xml"/><Relationship Id="rId3"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9" name="Title 1"/>
          <p:cNvSpPr txBox="1"/>
          <p:nvPr/>
        </p:nvSpPr>
        <p:spPr>
          <a:xfrm>
            <a:off x="381000" y="1295400"/>
            <a:ext cx="7851648" cy="1828800"/>
          </a:xfrm>
          <a:prstGeom prst="rect"/>
          <a:ln>
            <a:noFill/>
          </a:ln>
        </p:spPr>
        <p:txBody>
          <a:bodyPr anchor="b" bIns="0" lIns="0" rIns="18288" tIns="0" vert="horz">
            <a:normAutofit/>
            <a:scene3d>
              <a:camera prst="orthographicFront"/>
              <a:lightRig dir="t" rig="freezing">
                <a:rot lat="0" lon="0" rev="5640000"/>
              </a:lightRig>
            </a:scene3d>
            <a:sp3d prstMaterial="flat">
              <a:bevelT w="38100" h="38100"/>
              <a:contourClr>
                <a:schemeClr val="tx2"/>
              </a:contourClr>
            </a:sp3d>
          </a:bodyPr>
          <a:p>
            <a:pPr algn="r" defTabSz="914400" eaLnBrk="1" fontAlgn="auto" hangingPunct="1" indent="0" latinLnBrk="0" lvl="0" marL="0" marR="0" rtl="0">
              <a:lnSpc>
                <a:spcPct val="100000"/>
              </a:lnSpc>
              <a:spcBef>
                <a:spcPct val="0"/>
              </a:spcBef>
              <a:spcAft>
                <a:spcPts val="0"/>
              </a:spcAft>
              <a:buClrTx/>
              <a:buSzTx/>
              <a:buFontTx/>
              <a:buNone/>
            </a:pPr>
            <a:endParaRPr baseline="0" b="1" cap="none" dirty="0" sz="5600" i="0" kern="1200" kumimoji="0" lang="en-US" noProof="0" normalizeH="0" spc="0" strike="noStrike" u="none">
              <a:ln>
                <a:noFill/>
              </a:ln>
              <a:solidFill>
                <a:schemeClr val="accent3">
                  <a:tint val="90000"/>
                  <a:satMod val="120000"/>
                </a:schemeClr>
              </a:solidFill>
              <a:effectLst>
                <a:outerShdw algn="tl" blurRad="38100" dir="5400000" dist="25400" rotWithShape="0">
                  <a:srgbClr val="000000">
                    <a:alpha val="43000"/>
                  </a:srgbClr>
                </a:outerShdw>
              </a:effectLst>
              <a:uLnTx/>
              <a:uFillTx/>
              <a:latin typeface="+mj-lt"/>
              <a:ea typeface="+mj-ea"/>
              <a:cs typeface="+mj-cs"/>
            </a:endParaRPr>
          </a:p>
        </p:txBody>
      </p:sp>
      <p:sp>
        <p:nvSpPr>
          <p:cNvPr id="1048600" name="Title 11"/>
          <p:cNvSpPr>
            <a:spLocks noGrp="1"/>
          </p:cNvSpPr>
          <p:nvPr>
            <p:ph type="ctrTitle"/>
          </p:nvPr>
        </p:nvSpPr>
        <p:spPr>
          <a:xfrm>
            <a:off x="-457200" y="762000"/>
            <a:ext cx="7851648" cy="1828800"/>
          </a:xfrm>
        </p:spPr>
        <p:txBody>
          <a:bodyPr/>
          <a:p>
            <a:r>
              <a:rPr dirty="0" lang="en-US" smtClean="0"/>
              <a:t>VARACTOR DIODE</a:t>
            </a:r>
            <a:endParaRPr dirty="0" lang="en-US"/>
          </a:p>
        </p:txBody>
      </p:sp>
      <p:sp>
        <p:nvSpPr>
          <p:cNvPr id="1048601" name="Subtitle 5"/>
          <p:cNvSpPr>
            <a:spLocks noGrp="1"/>
          </p:cNvSpPr>
          <p:nvPr>
            <p:ph type="subTitle" idx="1"/>
          </p:nvPr>
        </p:nvSpPr>
        <p:spPr>
          <a:xfrm>
            <a:off x="1066800" y="4953000"/>
            <a:ext cx="7854696" cy="1752600"/>
          </a:xfrm>
        </p:spPr>
        <p:txBody>
          <a:bodyPr/>
          <a:p>
            <a:r>
              <a:rPr dirty="0" lang="en-US" smtClean="0"/>
              <a:t>BY  </a:t>
            </a:r>
          </a:p>
          <a:p>
            <a:r>
              <a:rPr dirty="0" lang="en-US" smtClean="0"/>
              <a:t>SK ISHAQ ANWAR </a:t>
            </a:r>
          </a:p>
          <a:p>
            <a:endParaRPr dirty="0" lang="en-US" smtClean="0"/>
          </a:p>
        </p:txBody>
      </p:sp>
      <p:sp>
        <p:nvSpPr>
          <p:cNvPr id="1048602" name="AutoShape 2" descr="Image result for varactor diode"/>
          <p:cNvSpPr>
            <a:spLocks noChangeAspect="1" noChangeArrowheads="1"/>
          </p:cNvSpPr>
          <p:nvPr/>
        </p:nvSpPr>
        <p:spPr bwMode="auto">
          <a:xfrm>
            <a:off x="155575" y="-144463"/>
            <a:ext cx="304800" cy="304801"/>
          </a:xfrm>
          <a:prstGeom prst="rect"/>
          <a:noFill/>
        </p:spPr>
        <p:txBody>
          <a:bodyPr anchor="t" anchorCtr="0" bIns="45720" compatLnSpc="1" lIns="91440" numCol="1" rIns="91440" tIns="45720" vert="horz" wrap="square">
            <a:prstTxWarp prst="textNoShape"/>
          </a:bodyPr>
          <a:p>
            <a:endParaRPr lang="en-US"/>
          </a:p>
        </p:txBody>
      </p:sp>
      <p:sp>
        <p:nvSpPr>
          <p:cNvPr id="1048603" name="AutoShape 4" descr="Image result for varactor diode"/>
          <p:cNvSpPr>
            <a:spLocks noChangeAspect="1" noChangeArrowheads="1"/>
          </p:cNvSpPr>
          <p:nvPr/>
        </p:nvSpPr>
        <p:spPr bwMode="auto">
          <a:xfrm>
            <a:off x="155575" y="-144463"/>
            <a:ext cx="304800" cy="304801"/>
          </a:xfrm>
          <a:prstGeom prst="rect"/>
          <a:noFill/>
        </p:spPr>
        <p:txBody>
          <a:bodyPr anchor="t" anchorCtr="0" bIns="45720" compatLnSpc="1" lIns="91440" numCol="1" rIns="91440" tIns="45720" vert="horz" wrap="square">
            <a:prstTxWarp prst="textNoShape"/>
          </a:bodyPr>
          <a:p>
            <a:endParaRPr lang="en-US"/>
          </a:p>
        </p:txBody>
      </p:sp>
      <p:pic>
        <p:nvPicPr>
          <p:cNvPr id="2097153" name="Picture 6" descr="Image result for varactor diode"/>
          <p:cNvPicPr>
            <a:picLocks noChangeAspect="1" noChangeArrowheads="1"/>
          </p:cNvPicPr>
          <p:nvPr/>
        </p:nvPicPr>
        <p:blipFill>
          <a:blip xmlns:r="http://schemas.openxmlformats.org/officeDocument/2006/relationships" r:embed="rId1" cstate="print"/>
          <a:srcRect/>
          <a:stretch>
            <a:fillRect/>
          </a:stretch>
        </p:blipFill>
        <p:spPr bwMode="auto">
          <a:xfrm>
            <a:off x="152400" y="4343400"/>
            <a:ext cx="3124200" cy="2286000"/>
          </a:xfrm>
          <a:prstGeom prst="rect"/>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p:bgPr>
    </p:bg>
    <p:spTree>
      <p:nvGrpSpPr>
        <p:cNvPr id="41" name=""/>
        <p:cNvGrpSpPr/>
        <p:nvPr/>
      </p:nvGrpSpPr>
      <p:grpSpPr>
        <a:xfrm>
          <a:off x="0" y="0"/>
          <a:ext cx="0" cy="0"/>
          <a:chOff x="0" y="0"/>
          <a:chExt cx="0" cy="0"/>
        </a:xfrm>
      </p:grpSpPr>
      <p:sp>
        <p:nvSpPr>
          <p:cNvPr id="1048630" name="Rectangle 2"/>
          <p:cNvSpPr/>
          <p:nvPr/>
        </p:nvSpPr>
        <p:spPr>
          <a:xfrm>
            <a:off x="1600200" y="2971800"/>
            <a:ext cx="6133217" cy="1323439"/>
          </a:xfrm>
          <a:prstGeom prst="rect"/>
        </p:spPr>
        <p:txBody>
          <a:bodyPr wrap="none">
            <a:spAutoFit/>
          </a:bodyPr>
          <a:p>
            <a:r>
              <a:rPr dirty="0" sz="8000" lang="en-US"/>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p:bgPr>
    </p:bg>
    <p:spTree>
      <p:nvGrpSpPr>
        <p:cNvPr id="26" name=""/>
        <p:cNvGrpSpPr/>
        <p:nvPr/>
      </p:nvGrpSpPr>
      <p:grpSpPr>
        <a:xfrm>
          <a:off x="0" y="0"/>
          <a:ext cx="0" cy="0"/>
          <a:chOff x="0" y="0"/>
          <a:chExt cx="0" cy="0"/>
        </a:xfrm>
      </p:grpSpPr>
      <p:sp>
        <p:nvSpPr>
          <p:cNvPr id="1048589" name="Title 1"/>
          <p:cNvSpPr>
            <a:spLocks noGrp="1"/>
          </p:cNvSpPr>
          <p:nvPr>
            <p:ph type="title"/>
          </p:nvPr>
        </p:nvSpPr>
        <p:spPr>
          <a:xfrm>
            <a:off x="304800" y="1066800"/>
            <a:ext cx="8305800" cy="1143000"/>
          </a:xfrm>
        </p:spPr>
        <p:txBody>
          <a:bodyPr>
            <a:normAutofit fontScale="90000"/>
          </a:bodyPr>
          <a:p>
            <a:r>
              <a:rPr dirty="0" lang="en-US" smtClean="0"/>
              <a:t>What is a </a:t>
            </a:r>
            <a:r>
              <a:rPr dirty="0" lang="en-US" err="1" smtClean="0"/>
              <a:t>Varactor</a:t>
            </a:r>
            <a:r>
              <a:rPr dirty="0" lang="en-US" smtClean="0"/>
              <a:t> Diode?</a:t>
            </a:r>
            <a:br>
              <a:rPr dirty="0" lang="en-US" smtClean="0"/>
            </a:br>
            <a:endParaRPr dirty="0" lang="en-US"/>
          </a:p>
        </p:txBody>
      </p:sp>
      <p:sp>
        <p:nvSpPr>
          <p:cNvPr id="1048590" name="Rectangle 5"/>
          <p:cNvSpPr/>
          <p:nvPr/>
        </p:nvSpPr>
        <p:spPr>
          <a:xfrm>
            <a:off x="304800" y="1828800"/>
            <a:ext cx="4572000" cy="4358640"/>
          </a:xfrm>
          <a:prstGeom prst="rect"/>
        </p:spPr>
        <p:txBody>
          <a:bodyPr>
            <a:spAutoFit/>
          </a:bodyPr>
          <a:p>
            <a:pPr fontAlgn="base"/>
            <a:r>
              <a:rPr dirty="0" lang="en-US" err="1" smtClean="0"/>
              <a:t>Varactor</a:t>
            </a:r>
            <a:r>
              <a:rPr dirty="0" lang="en-US" smtClean="0"/>
              <a:t> </a:t>
            </a:r>
            <a:r>
              <a:rPr dirty="0" lang="en-US"/>
              <a:t>diode is a one kind of semiconductor microwave solid-state device and the applications of this diode mainly involve in where variable capacitance is preferred which can be accomplished by controlling voltage. These diodes are also named as </a:t>
            </a:r>
            <a:r>
              <a:rPr dirty="0" lang="en-US" err="1"/>
              <a:t>varicap</a:t>
            </a:r>
            <a:r>
              <a:rPr dirty="0" lang="en-US"/>
              <a:t> diodes. Even though the outcome of the variable capacitance can be showed by the normal </a:t>
            </a:r>
            <a:r>
              <a:rPr dirty="0" lang="en-US">
                <a:hlinkClick r:id="rId1"/>
              </a:rPr>
              <a:t>P-N junction diode</a:t>
            </a:r>
            <a:r>
              <a:rPr dirty="0" lang="en-US"/>
              <a:t>s, but these diodes are chosen for giving the desired capacitance changes as they are special </a:t>
            </a:r>
            <a:r>
              <a:rPr dirty="0" lang="en-US">
                <a:hlinkClick r:id="rId2"/>
              </a:rPr>
              <a:t>types of diodes</a:t>
            </a:r>
            <a:r>
              <a:rPr dirty="0" lang="en-US"/>
              <a:t>. </a:t>
            </a:r>
            <a:r>
              <a:rPr dirty="0" lang="en-US" err="1"/>
              <a:t>Varactor</a:t>
            </a:r>
            <a:r>
              <a:rPr dirty="0" lang="en-US"/>
              <a:t> diodes are specifically fabricated and optimized such that they permits a high range of changes in capacitance.</a:t>
            </a:r>
          </a:p>
        </p:txBody>
      </p:sp>
      <p:sp>
        <p:nvSpPr>
          <p:cNvPr id="1048591" name="Rectangle 1"/>
          <p:cNvSpPr>
            <a:spLocks noChangeArrowheads="1"/>
          </p:cNvSpPr>
          <p:nvPr/>
        </p:nvSpPr>
        <p:spPr bwMode="auto">
          <a:xfrm>
            <a:off x="3886200" y="5881578"/>
            <a:ext cx="5364480" cy="802641"/>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r>
              <a:rPr baseline="0" b="0" cap="none" dirty="0" sz="2400" i="0" kumimoji="0" lang="en-US" normalizeH="0" strike="noStrike" u="none" smtClean="0">
                <a:ln>
                  <a:noFill/>
                </a:ln>
                <a:solidFill>
                  <a:srgbClr val="000000"/>
                </a:solidFill>
                <a:effectLst/>
                <a:latin typeface="Calibri" pitchFamily="34" charset="0"/>
                <a:ea typeface="Calibri" pitchFamily="34" charset="0"/>
                <a:cs typeface="Times New Roman" pitchFamily="18" charset="0"/>
              </a:rPr>
              <a:t>                    </a:t>
            </a:r>
            <a:r>
              <a:rPr baseline="0" b="1" cap="none" dirty="0" sz="2400" i="0" kumimoji="0" lang="en-US" normalizeH="0" strike="noStrike" u="none" smtClean="0">
                <a:ln>
                  <a:noFill/>
                </a:ln>
                <a:solidFill>
                  <a:srgbClr val="000000"/>
                </a:solidFill>
                <a:effectLst/>
                <a:latin typeface="Calibri" pitchFamily="34" charset="0"/>
                <a:ea typeface="Calibri" pitchFamily="34" charset="0"/>
                <a:cs typeface="Times New Roman" pitchFamily="18" charset="0"/>
              </a:rPr>
              <a:t>INVENTED</a:t>
            </a:r>
            <a:r>
              <a:rPr baseline="0" b="0" cap="none" dirty="0" sz="2400" i="0" kumimoji="0" lang="en-US" normalizeH="0" strike="noStrike" u="none" smtClean="0">
                <a:ln>
                  <a:noFill/>
                </a:ln>
                <a:solidFill>
                  <a:srgbClr val="000000"/>
                </a:solidFill>
                <a:effectLst/>
                <a:latin typeface="Calibri" pitchFamily="34" charset="0"/>
                <a:ea typeface="Calibri" pitchFamily="34" charset="0"/>
                <a:cs typeface="Times New Roman" pitchFamily="18" charset="0"/>
              </a:rPr>
              <a:t> </a:t>
            </a:r>
            <a:r>
              <a:rPr baseline="0" b="1" cap="none" dirty="0" sz="2400" i="0" kumimoji="0" lang="en-US" normalizeH="0" strike="noStrike" u="none" smtClean="0">
                <a:ln>
                  <a:noFill/>
                </a:ln>
                <a:solidFill>
                  <a:srgbClr val="000000"/>
                </a:solidFill>
                <a:effectLst/>
                <a:latin typeface="Calibri" pitchFamily="34" charset="0"/>
                <a:ea typeface="Calibri" pitchFamily="34" charset="0"/>
                <a:cs typeface="Times New Roman" pitchFamily="18" charset="0"/>
              </a:rPr>
              <a:t>BY </a:t>
            </a:r>
            <a:endParaRPr baseline="0" b="1" cap="none" dirty="0" sz="700" i="0" kumimoji="0" lang="en-US" normalizeH="0" strike="noStrike" u="none" smtClean="0">
              <a:ln>
                <a:noFill/>
              </a:ln>
              <a:solidFill>
                <a:schemeClr val="tx1"/>
              </a:solidFill>
              <a:effectLst/>
              <a:latin typeface="Arial" pitchFamily="34" charset="0"/>
              <a:cs typeface="Arial" pitchFamily="34" charset="0"/>
            </a:endParaRPr>
          </a:p>
          <a:p>
            <a:pPr algn="l" defTabSz="914400" eaLnBrk="0" fontAlgn="base" hangingPunct="0" indent="0" latinLnBrk="0" lvl="0" marL="0" marR="0" rtl="0">
              <a:lnSpc>
                <a:spcPct val="100000"/>
              </a:lnSpc>
              <a:spcBef>
                <a:spcPct val="0"/>
              </a:spcBef>
              <a:spcAft>
                <a:spcPct val="0"/>
              </a:spcAft>
              <a:buClrTx/>
              <a:buSzTx/>
              <a:buFontTx/>
              <a:buNone/>
            </a:pPr>
            <a:r>
              <a:rPr baseline="0" b="1" cap="none" dirty="0" sz="2400" i="0" kumimoji="0" lang="en-US" normalizeH="0" strike="noStrike" u="none" smtClean="0">
                <a:ln>
                  <a:noFill/>
                </a:ln>
                <a:solidFill>
                  <a:srgbClr val="000000"/>
                </a:solidFill>
                <a:effectLst/>
                <a:latin typeface="Calibri" pitchFamily="34" charset="0"/>
                <a:ea typeface="Calibri" pitchFamily="34" charset="0"/>
                <a:cs typeface="Times New Roman" pitchFamily="18" charset="0"/>
              </a:rPr>
              <a:t> ARTHUR UHLIR AND A.BAKANOWSKI</a:t>
            </a:r>
            <a:endParaRPr baseline="0" b="1" cap="none" dirty="0" sz="1800" i="0" kumimoji="0" lang="en-US" normalizeH="0" strike="noStrike" u="none" smtClean="0">
              <a:ln>
                <a:noFill/>
              </a:ln>
              <a:solidFill>
                <a:schemeClr val="tx1"/>
              </a:solidFill>
              <a:effectLst/>
              <a:latin typeface="Arial" pitchFamily="34" charset="0"/>
              <a:cs typeface="Arial" pitchFamily="34" charset="0"/>
            </a:endParaRPr>
          </a:p>
        </p:txBody>
      </p:sp>
      <p:pic>
        <p:nvPicPr>
          <p:cNvPr id="2097157" name=""/>
          <p:cNvPicPr>
            <a:picLocks/>
          </p:cNvPicPr>
          <p:nvPr/>
        </p:nvPicPr>
        <p:blipFill>
          <a:blip xmlns:r="http://schemas.openxmlformats.org/officeDocument/2006/relationships" r:embed="rId3"/>
          <a:stretch>
            <a:fillRect/>
          </a:stretch>
        </p:blipFill>
        <p:spPr>
          <a:xfrm rot="0">
            <a:off x="5470634" y="2800322"/>
            <a:ext cx="2805545" cy="1257357"/>
          </a:xfrm>
          <a:prstGeom prst="rec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p:bgPr>
    </p:bg>
    <p:spTree>
      <p:nvGrpSpPr>
        <p:cNvPr id="27" name=""/>
        <p:cNvGrpSpPr/>
        <p:nvPr/>
      </p:nvGrpSpPr>
      <p:grpSpPr>
        <a:xfrm>
          <a:off x="0" y="0"/>
          <a:ext cx="0" cy="0"/>
          <a:chOff x="0" y="0"/>
          <a:chExt cx="0" cy="0"/>
        </a:xfrm>
      </p:grpSpPr>
      <p:sp>
        <p:nvSpPr>
          <p:cNvPr id="1048592" name="Rectangle 3"/>
          <p:cNvSpPr/>
          <p:nvPr/>
        </p:nvSpPr>
        <p:spPr>
          <a:xfrm>
            <a:off x="2286000" y="2590800"/>
            <a:ext cx="5715001" cy="3558540"/>
          </a:xfrm>
          <a:prstGeom prst="rect"/>
        </p:spPr>
        <p:txBody>
          <a:bodyPr wrap="square">
            <a:spAutoFit/>
          </a:bodyPr>
          <a:p>
            <a:pPr fontAlgn="base"/>
            <a:r>
              <a:rPr dirty="0" lang="en-US"/>
              <a:t>The different types of </a:t>
            </a:r>
            <a:r>
              <a:rPr dirty="0" lang="en-US" err="1"/>
              <a:t>Varactor</a:t>
            </a:r>
            <a:r>
              <a:rPr dirty="0" lang="en-US"/>
              <a:t> diodes are available in the market such as </a:t>
            </a:r>
            <a:r>
              <a:rPr dirty="0" lang="en-US" err="1"/>
              <a:t>hyperabrupt</a:t>
            </a:r>
            <a:r>
              <a:rPr dirty="0" lang="en-US"/>
              <a:t>, abrupt and gallium-arsenide </a:t>
            </a:r>
            <a:r>
              <a:rPr dirty="0" lang="en-US" err="1"/>
              <a:t>Varactor</a:t>
            </a:r>
            <a:r>
              <a:rPr dirty="0" lang="en-US"/>
              <a:t> diodes. The symbol of the </a:t>
            </a:r>
            <a:r>
              <a:rPr dirty="0" lang="en-US" err="1"/>
              <a:t>Varactor</a:t>
            </a:r>
            <a:r>
              <a:rPr dirty="0" lang="en-US"/>
              <a:t> diode is shown in the above figure that includes a capacitor symbol at one end of the diode that signifies the characteristics of the variable capacitor of the </a:t>
            </a:r>
            <a:r>
              <a:rPr dirty="0" lang="en-US" err="1"/>
              <a:t>Varactor</a:t>
            </a:r>
            <a:r>
              <a:rPr dirty="0" lang="en-US"/>
              <a:t> diodes</a:t>
            </a:r>
            <a:r>
              <a:rPr dirty="0" lang="en-US" smtClean="0"/>
              <a:t>.</a:t>
            </a:r>
          </a:p>
          <a:p>
            <a:pPr fontAlgn="base"/>
            <a:endParaRPr dirty="0" lang="en-US"/>
          </a:p>
          <a:p>
            <a:pPr fontAlgn="base"/>
            <a:r>
              <a:rPr dirty="0" lang="en-US"/>
              <a:t>The symbol of the </a:t>
            </a:r>
            <a:r>
              <a:rPr dirty="0" lang="en-US" err="1"/>
              <a:t>Varactor</a:t>
            </a:r>
            <a:r>
              <a:rPr dirty="0" lang="en-US"/>
              <a:t> diode looks like a common PN- junction diode that includes two terminals namely the cathode and the anode. And at one end this diode is inbuilt with two lines that specifies the capacitor symbol.</a:t>
            </a:r>
          </a:p>
        </p:txBody>
      </p:sp>
      <p:sp>
        <p:nvSpPr>
          <p:cNvPr id="1048593" name="Title 4"/>
          <p:cNvSpPr>
            <a:spLocks noGrp="1"/>
          </p:cNvSpPr>
          <p:nvPr>
            <p:ph type="title"/>
          </p:nvPr>
        </p:nvSpPr>
        <p:spPr/>
        <p:txBody>
          <a:bodyPr/>
          <a:p>
            <a:r>
              <a:rPr dirty="0" lang="en-US" smtClean="0"/>
              <a:t>T</a:t>
            </a:r>
            <a:r>
              <a:rPr dirty="0" sz="2400" lang="en-US" smtClean="0"/>
              <a:t>YPES OF VARACTOR DIODE:</a:t>
            </a:r>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12" name="Title 1"/>
          <p:cNvSpPr>
            <a:spLocks noGrp="1"/>
          </p:cNvSpPr>
          <p:nvPr>
            <p:ph type="title"/>
          </p:nvPr>
        </p:nvSpPr>
        <p:spPr/>
        <p:txBody>
          <a:bodyPr>
            <a:normAutofit fontScale="90000"/>
          </a:bodyPr>
          <a:p>
            <a:r>
              <a:rPr dirty="0" lang="en-US" smtClean="0">
                <a:solidFill>
                  <a:srgbClr val="FF0000"/>
                </a:solidFill>
              </a:rPr>
              <a:t>WORKING OF VARACTOR DIODE:</a:t>
            </a:r>
            <a:endParaRPr dirty="0" lang="en-US">
              <a:solidFill>
                <a:srgbClr val="FF0000"/>
              </a:solidFill>
            </a:endParaRPr>
          </a:p>
        </p:txBody>
      </p:sp>
      <p:sp>
        <p:nvSpPr>
          <p:cNvPr id="1048613" name="Rectangle 3"/>
          <p:cNvSpPr/>
          <p:nvPr/>
        </p:nvSpPr>
        <p:spPr>
          <a:xfrm>
            <a:off x="3124200" y="2133600"/>
            <a:ext cx="5562600" cy="4358640"/>
          </a:xfrm>
          <a:prstGeom prst="rect"/>
        </p:spPr>
        <p:txBody>
          <a:bodyPr wrap="square">
            <a:spAutoFit/>
          </a:bodyPr>
          <a:p>
            <a:pPr fontAlgn="base"/>
            <a:endParaRPr b="1" dirty="0" lang="en-US"/>
          </a:p>
          <a:p>
            <a:pPr fontAlgn="base"/>
            <a:r>
              <a:rPr dirty="0" lang="en-US" smtClean="0"/>
              <a:t>To </a:t>
            </a:r>
            <a:r>
              <a:rPr dirty="0" lang="en-US"/>
              <a:t>know the </a:t>
            </a:r>
            <a:r>
              <a:rPr dirty="0" lang="en-US" err="1"/>
              <a:t>Varactor</a:t>
            </a:r>
            <a:r>
              <a:rPr dirty="0" lang="en-US"/>
              <a:t> diode working principle, we must know the </a:t>
            </a:r>
            <a:r>
              <a:rPr dirty="0" lang="en-US">
                <a:hlinkClick r:id="rId1"/>
              </a:rPr>
              <a:t>function of capacitor</a:t>
            </a:r>
            <a:r>
              <a:rPr dirty="0" lang="en-US"/>
              <a:t> and capacitance. Let us consider the capacitor that comprises of two plates alienated by an insulator as shown in the figure.</a:t>
            </a:r>
          </a:p>
          <a:p>
            <a:pPr fontAlgn="base"/>
            <a:r>
              <a:rPr dirty="0" lang="en-US"/>
              <a:t>We know that, the capacitance of a capacitor is directly proportional to the region of the terminals, as the region of the terminals increases the capacitance of the capacitor increases. When the diode is in the reverse biased mode, where the two regions of P-type and N-type are able to conduct and thus can be treated as two terminals. The depletion area between the P-type &amp; N-type regions can be considered as insulating dielectric. Therefore, it is similar to the capacitor shown above.</a:t>
            </a:r>
          </a:p>
        </p:txBody>
      </p:sp>
      <p:pic>
        <p:nvPicPr>
          <p:cNvPr id="2097154" name="Picture 2" descr="Basic concept of a capacitor"/>
          <p:cNvPicPr>
            <a:picLocks noChangeAspect="1" noChangeArrowheads="1"/>
          </p:cNvPicPr>
          <p:nvPr/>
        </p:nvPicPr>
        <p:blipFill>
          <a:blip xmlns:r="http://schemas.openxmlformats.org/officeDocument/2006/relationships" r:embed="rId2" cstate="print"/>
          <a:srcRect/>
          <a:stretch>
            <a:fillRect/>
          </a:stretch>
        </p:blipFill>
        <p:spPr bwMode="auto">
          <a:xfrm>
            <a:off x="0" y="3124200"/>
            <a:ext cx="2895600" cy="2047876"/>
          </a:xfrm>
          <a:prstGeom prst="rect"/>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p:bgPr>
    </p:bg>
    <p:spTree>
      <p:nvGrpSpPr>
        <p:cNvPr id="34" name=""/>
        <p:cNvGrpSpPr/>
        <p:nvPr/>
      </p:nvGrpSpPr>
      <p:grpSpPr>
        <a:xfrm>
          <a:off x="0" y="0"/>
          <a:ext cx="0" cy="0"/>
          <a:chOff x="0" y="0"/>
          <a:chExt cx="0" cy="0"/>
        </a:xfrm>
      </p:grpSpPr>
      <p:sp>
        <p:nvSpPr>
          <p:cNvPr id="1048614" name="Rectangle 3"/>
          <p:cNvSpPr>
            <a:spLocks noChangeArrowheads="1"/>
          </p:cNvSpPr>
          <p:nvPr/>
        </p:nvSpPr>
        <p:spPr bwMode="auto">
          <a:xfrm>
            <a:off x="0" y="-179070"/>
            <a:ext cx="233680" cy="35814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r>
              <a:rPr baseline="0" b="0" cap="none" dirty="0" sz="1800" i="0" kumimoji="0" lang="en-US" normalizeH="0" strike="noStrike" u="none" smtClean="0">
                <a:ln>
                  <a:noFill/>
                </a:ln>
                <a:solidFill>
                  <a:schemeClr val="tx1"/>
                </a:solidFill>
                <a:effectLst/>
                <a:latin typeface="Arial" pitchFamily="34" charset="0"/>
                <a:cs typeface="Arial" pitchFamily="34" charset="0"/>
              </a:rPr>
              <a:t>  </a:t>
            </a:r>
          </a:p>
        </p:txBody>
      </p:sp>
      <p:pic>
        <p:nvPicPr>
          <p:cNvPr id="2097155" name="Picture 4" descr="Working of a Varactor Diode"/>
          <p:cNvPicPr>
            <a:picLocks noChangeAspect="1" noChangeArrowheads="1"/>
          </p:cNvPicPr>
          <p:nvPr/>
        </p:nvPicPr>
        <p:blipFill>
          <a:blip xmlns:r="http://schemas.openxmlformats.org/officeDocument/2006/relationships" r:embed="rId1" cstate="print"/>
          <a:srcRect/>
          <a:stretch>
            <a:fillRect/>
          </a:stretch>
        </p:blipFill>
        <p:spPr bwMode="auto">
          <a:xfrm>
            <a:off x="1676400" y="1143000"/>
            <a:ext cx="5572125" cy="2171701"/>
          </a:xfrm>
          <a:prstGeom prst="rect"/>
          <a:noFill/>
        </p:spPr>
      </p:pic>
      <p:sp>
        <p:nvSpPr>
          <p:cNvPr id="1048615" name="Rectangle 7"/>
          <p:cNvSpPr/>
          <p:nvPr/>
        </p:nvSpPr>
        <p:spPr>
          <a:xfrm>
            <a:off x="2514600" y="3581400"/>
            <a:ext cx="4572000" cy="2758440"/>
          </a:xfrm>
          <a:prstGeom prst="rect"/>
        </p:spPr>
        <p:txBody>
          <a:bodyPr>
            <a:spAutoFit/>
          </a:bodyPr>
          <a:p>
            <a:r>
              <a:rPr dirty="0" lang="en-US"/>
              <a:t>The volume of the depletion region of the diode varies with change in reverse bias. If the reverse voltage of the diode is increased, then the size of the depletion region increases. Likewise, if the reverse voltage of the </a:t>
            </a:r>
            <a:r>
              <a:rPr dirty="0" lang="en-US" err="1"/>
              <a:t>Varactor</a:t>
            </a:r>
            <a:r>
              <a:rPr dirty="0" lang="en-US"/>
              <a:t> diode is decreased, then the size of the depletion region decreases. Hence, by changing the reverse bias of the diode the capacitance can be changed.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p:bgPr>
    </p:bg>
    <p:spTree>
      <p:nvGrpSpPr>
        <p:cNvPr id="37" name=""/>
        <p:cNvGrpSpPr/>
        <p:nvPr/>
      </p:nvGrpSpPr>
      <p:grpSpPr>
        <a:xfrm>
          <a:off x="0" y="0"/>
          <a:ext cx="0" cy="0"/>
          <a:chOff x="0" y="0"/>
          <a:chExt cx="0" cy="0"/>
        </a:xfrm>
      </p:grpSpPr>
      <p:sp>
        <p:nvSpPr>
          <p:cNvPr id="1048619" name="Title 1"/>
          <p:cNvSpPr>
            <a:spLocks noGrp="1"/>
          </p:cNvSpPr>
          <p:nvPr>
            <p:ph type="title"/>
          </p:nvPr>
        </p:nvSpPr>
        <p:spPr/>
        <p:txBody>
          <a:bodyPr/>
          <a:p>
            <a:r>
              <a:rPr dirty="0" lang="en-US" smtClean="0">
                <a:solidFill>
                  <a:srgbClr val="611F5C"/>
                </a:solidFill>
              </a:rPr>
              <a:t>CHARACTERISTICS:</a:t>
            </a:r>
            <a:endParaRPr dirty="0" lang="en-US">
              <a:solidFill>
                <a:srgbClr val="611F5C"/>
              </a:solidFill>
            </a:endParaRPr>
          </a:p>
        </p:txBody>
      </p:sp>
      <p:sp>
        <p:nvSpPr>
          <p:cNvPr id="1048620" name="Rectangle 2"/>
          <p:cNvSpPr>
            <a:spLocks noChangeArrowheads="1"/>
          </p:cNvSpPr>
          <p:nvPr/>
        </p:nvSpPr>
        <p:spPr bwMode="auto">
          <a:xfrm>
            <a:off x="304800" y="1931326"/>
            <a:ext cx="8458164" cy="2239905"/>
          </a:xfrm>
          <a:prstGeom prst="rect"/>
          <a:solidFill>
            <a:srgbClr val="FFFFFF"/>
          </a:solidFill>
          <a:ln w="9525">
            <a:noFill/>
            <a:miter lim="800000"/>
            <a:headEnd/>
            <a:tailEnd/>
          </a:ln>
          <a:effectLst/>
        </p:spPr>
        <p:txBody>
          <a:bodyPr anchor="ctr" anchorCtr="0" bIns="182505" compatLnSpc="1" lIns="114264" numCol="1" rIns="0" tIns="0" vert="horz" wrap="non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endParaRPr baseline="0" b="1" cap="none" dirty="0" sz="1600" i="0" kumimoji="0" lang="en-US" normalizeH="0" strike="noStrike" u="none" smtClean="0">
              <a:ln>
                <a:noFill/>
              </a:ln>
              <a:solidFill>
                <a:srgbClr val="333333"/>
              </a:solidFill>
              <a:effectLst/>
              <a:latin typeface="Arial" pitchFamily="34" charset="0"/>
              <a:cs typeface="Arial" pitchFamily="34" charset="0"/>
            </a:endParaRPr>
          </a:p>
          <a:p>
            <a:pPr algn="l" defTabSz="914400" eaLnBrk="0" fontAlgn="base" hangingPunct="0" indent="0" latinLnBrk="0" lvl="0" marL="0" marR="0" rtl="0">
              <a:lnSpc>
                <a:spcPct val="100000"/>
              </a:lnSpc>
              <a:spcBef>
                <a:spcPct val="0"/>
              </a:spcBef>
              <a:spcAft>
                <a:spcPct val="0"/>
              </a:spcAft>
              <a:buClrTx/>
              <a:buSzTx/>
              <a:buFontTx/>
              <a:buNone/>
            </a:pPr>
            <a:r>
              <a:rPr baseline="0" b="0" cap="none" dirty="0" sz="1600" i="0" kumimoji="0" lang="en-US" normalizeH="0" strike="noStrike" u="none" smtClean="0">
                <a:ln>
                  <a:noFill/>
                </a:ln>
                <a:solidFill>
                  <a:srgbClr val="333333"/>
                </a:solidFill>
                <a:effectLst/>
                <a:latin typeface="Source Sans Pro"/>
                <a:cs typeface="Arial" pitchFamily="34" charset="0"/>
              </a:rPr>
              <a:t>The characteristics of </a:t>
            </a:r>
            <a:r>
              <a:rPr baseline="0" b="0" cap="none" dirty="0" sz="1600" i="0" kumimoji="0" lang="en-US" normalizeH="0" err="1" strike="noStrike" u="none" smtClean="0">
                <a:ln>
                  <a:noFill/>
                </a:ln>
                <a:solidFill>
                  <a:srgbClr val="333333"/>
                </a:solidFill>
                <a:effectLst/>
                <a:latin typeface="Source Sans Pro"/>
                <a:cs typeface="Arial" pitchFamily="34" charset="0"/>
              </a:rPr>
              <a:t>Varactor</a:t>
            </a:r>
            <a:r>
              <a:rPr baseline="0" b="0" cap="none" dirty="0" sz="1600" i="0" kumimoji="0" lang="en-US" normalizeH="0" strike="noStrike" u="none" smtClean="0">
                <a:ln>
                  <a:noFill/>
                </a:ln>
                <a:solidFill>
                  <a:srgbClr val="333333"/>
                </a:solidFill>
                <a:effectLst/>
                <a:latin typeface="Source Sans Pro"/>
                <a:cs typeface="Arial" pitchFamily="34" charset="0"/>
              </a:rPr>
              <a:t> diode have the following:</a:t>
            </a:r>
            <a:endParaRPr baseline="0" b="0" cap="none" dirty="0" sz="1600" i="0" kumimoji="0" lang="en-US" normalizeH="0" strike="noStrike" u="none" smtClean="0">
              <a:ln>
                <a:noFill/>
              </a:ln>
              <a:solidFill>
                <a:schemeClr val="tx1"/>
              </a:solidFill>
              <a:effectLst/>
              <a:latin typeface="Arial" pitchFamily="34" charset="0"/>
              <a:cs typeface="Arial" pitchFamily="34" charset="0"/>
            </a:endParaRPr>
          </a:p>
          <a:p>
            <a:pPr algn="l" defTabSz="914400" eaLnBrk="0" fontAlgn="base" hangingPunct="0" indent="0" latinLnBrk="0" lvl="0" marL="0" marR="0" rtl="0">
              <a:lnSpc>
                <a:spcPct val="100000"/>
              </a:lnSpc>
              <a:spcBef>
                <a:spcPct val="0"/>
              </a:spcBef>
              <a:spcAft>
                <a:spcPct val="0"/>
              </a:spcAft>
              <a:buClrTx/>
              <a:buSzTx/>
              <a:buFontTx/>
              <a:buChar char="•"/>
            </a:pPr>
            <a:r>
              <a:rPr baseline="0" b="0" cap="none" dirty="0" sz="1600" i="0" kumimoji="0" lang="en-US" normalizeH="0" strike="noStrike" u="none" smtClean="0">
                <a:ln>
                  <a:noFill/>
                </a:ln>
                <a:solidFill>
                  <a:srgbClr val="333333"/>
                </a:solidFill>
                <a:effectLst/>
                <a:latin typeface="inherit"/>
                <a:cs typeface="Arial" pitchFamily="34" charset="0"/>
              </a:rPr>
              <a:t>These diodes significantly generate less noise compared to other diodes.</a:t>
            </a:r>
          </a:p>
          <a:p>
            <a:pPr algn="l" defTabSz="914400" eaLnBrk="0" fontAlgn="base" hangingPunct="0" indent="0" latinLnBrk="0" lvl="0" marL="0" marR="0" rtl="0">
              <a:lnSpc>
                <a:spcPct val="100000"/>
              </a:lnSpc>
              <a:spcBef>
                <a:spcPct val="0"/>
              </a:spcBef>
              <a:spcAft>
                <a:spcPct val="0"/>
              </a:spcAft>
              <a:buClrTx/>
              <a:buSzTx/>
              <a:buFontTx/>
              <a:buChar char="•"/>
            </a:pPr>
            <a:r>
              <a:rPr baseline="0" b="0" cap="none" dirty="0" sz="1600" i="0" kumimoji="0" lang="en-US" normalizeH="0" strike="noStrike" u="none" smtClean="0">
                <a:ln>
                  <a:noFill/>
                </a:ln>
                <a:solidFill>
                  <a:srgbClr val="333333"/>
                </a:solidFill>
                <a:effectLst/>
                <a:latin typeface="inherit"/>
                <a:cs typeface="Arial" pitchFamily="34" charset="0"/>
              </a:rPr>
              <a:t>The cost of these diodes is available at lower and more reliable also.</a:t>
            </a:r>
          </a:p>
          <a:p>
            <a:pPr algn="l" defTabSz="914400" eaLnBrk="0" fontAlgn="base" hangingPunct="0" indent="0" latinLnBrk="0" lvl="0" marL="0" marR="0" rtl="0">
              <a:lnSpc>
                <a:spcPct val="100000"/>
              </a:lnSpc>
              <a:spcBef>
                <a:spcPct val="0"/>
              </a:spcBef>
              <a:spcAft>
                <a:spcPct val="0"/>
              </a:spcAft>
              <a:buClrTx/>
              <a:buSzTx/>
              <a:buFontTx/>
              <a:buChar char="•"/>
            </a:pPr>
            <a:r>
              <a:rPr baseline="0" b="0" cap="none" dirty="0" sz="1600" i="0" kumimoji="0" lang="en-US" normalizeH="0" strike="noStrike" u="none" smtClean="0">
                <a:ln>
                  <a:noFill/>
                </a:ln>
                <a:solidFill>
                  <a:srgbClr val="333333"/>
                </a:solidFill>
                <a:effectLst/>
                <a:latin typeface="inherit"/>
                <a:cs typeface="Arial" pitchFamily="34" charset="0"/>
              </a:rPr>
              <a:t>These diodes are very small in size and very light weight.</a:t>
            </a:r>
          </a:p>
          <a:p>
            <a:pPr algn="l" defTabSz="914400" eaLnBrk="0" fontAlgn="base" hangingPunct="0" indent="0" latinLnBrk="0" lvl="0" marL="0" marR="0" rtl="0">
              <a:lnSpc>
                <a:spcPct val="100000"/>
              </a:lnSpc>
              <a:spcBef>
                <a:spcPct val="0"/>
              </a:spcBef>
              <a:spcAft>
                <a:spcPct val="0"/>
              </a:spcAft>
              <a:buClrTx/>
              <a:buSzTx/>
              <a:buFontTx/>
              <a:buChar char="•"/>
            </a:pPr>
            <a:r>
              <a:rPr baseline="0" b="0" cap="none" dirty="0" sz="1600" i="0" kumimoji="0" lang="en-US" normalizeH="0" strike="noStrike" u="none" smtClean="0">
                <a:ln>
                  <a:noFill/>
                </a:ln>
                <a:solidFill>
                  <a:srgbClr val="333333"/>
                </a:solidFill>
                <a:effectLst/>
                <a:latin typeface="inherit"/>
                <a:cs typeface="Arial" pitchFamily="34" charset="0"/>
              </a:rPr>
              <a:t>There is no useful when it is operated in forward bias.</a:t>
            </a:r>
          </a:p>
          <a:p>
            <a:pPr algn="l" defTabSz="914400" eaLnBrk="0" fontAlgn="base" hangingPunct="0" indent="0" latinLnBrk="0" lvl="0" marL="0" marR="0" rtl="0">
              <a:lnSpc>
                <a:spcPct val="100000"/>
              </a:lnSpc>
              <a:spcBef>
                <a:spcPct val="0"/>
              </a:spcBef>
              <a:spcAft>
                <a:spcPct val="0"/>
              </a:spcAft>
              <a:buClrTx/>
              <a:buSzTx/>
              <a:buFontTx/>
              <a:buChar char="•"/>
            </a:pPr>
            <a:r>
              <a:rPr baseline="0" b="0" cap="none" dirty="0" sz="1600" i="0" kumimoji="0" lang="en-US" normalizeH="0" strike="noStrike" u="none" smtClean="0">
                <a:ln>
                  <a:noFill/>
                </a:ln>
                <a:solidFill>
                  <a:srgbClr val="333333"/>
                </a:solidFill>
                <a:effectLst/>
                <a:latin typeface="inherit"/>
                <a:cs typeface="Arial" pitchFamily="34" charset="0"/>
              </a:rPr>
              <a:t>In reverse bias mode, </a:t>
            </a:r>
            <a:r>
              <a:rPr baseline="0" b="0" cap="none" dirty="0" sz="1600" i="0" kumimoji="0" lang="en-US" normalizeH="0" err="1" strike="noStrike" u="none" smtClean="0">
                <a:ln>
                  <a:noFill/>
                </a:ln>
                <a:solidFill>
                  <a:srgbClr val="333333"/>
                </a:solidFill>
                <a:effectLst/>
                <a:latin typeface="inherit"/>
                <a:cs typeface="Arial" pitchFamily="34" charset="0"/>
              </a:rPr>
              <a:t>Varactor</a:t>
            </a:r>
            <a:r>
              <a:rPr baseline="0" b="0" cap="none" dirty="0" sz="1600" i="0" kumimoji="0" lang="en-US" normalizeH="0" strike="noStrike" u="none" smtClean="0">
                <a:ln>
                  <a:noFill/>
                </a:ln>
                <a:solidFill>
                  <a:srgbClr val="333333"/>
                </a:solidFill>
                <a:effectLst/>
                <a:latin typeface="inherit"/>
                <a:cs typeface="Arial" pitchFamily="34" charset="0"/>
              </a:rPr>
              <a:t> diode enhances the capacitance as shown in the graph below.</a:t>
            </a:r>
            <a:endParaRPr baseline="0" b="0" cap="none" dirty="0" sz="1600" i="0" kumimoji="0" lang="en-US" normalizeH="0" strike="noStrike" u="none" smtClean="0">
              <a:ln>
                <a:noFill/>
              </a:ln>
              <a:solidFill>
                <a:srgbClr val="333333"/>
              </a:solidFill>
              <a:effectLst/>
              <a:latin typeface="Arial" pitchFamily="34" charset="0"/>
              <a:cs typeface="Arial" pitchFamily="34" charset="0"/>
            </a:endParaRPr>
          </a:p>
          <a:p>
            <a:pPr algn="l" defTabSz="914400" eaLnBrk="0" fontAlgn="base" hangingPunct="0" indent="0" latinLnBrk="0" lvl="0" marL="0" marR="0" rtl="0">
              <a:lnSpc>
                <a:spcPct val="100000"/>
              </a:lnSpc>
              <a:spcBef>
                <a:spcPct val="0"/>
              </a:spcBef>
              <a:spcAft>
                <a:spcPct val="0"/>
              </a:spcAft>
              <a:buClrTx/>
              <a:buSzTx/>
              <a:buFontTx/>
              <a:buNone/>
            </a:pPr>
            <a:r>
              <a:rPr baseline="0" b="0" cap="none" dirty="0" sz="700" i="0" kumimoji="0" lang="en-US" normalizeH="0" strike="noStrike" u="none" smtClean="0">
                <a:ln>
                  <a:noFill/>
                </a:ln>
                <a:solidFill>
                  <a:schemeClr val="tx1"/>
                </a:solidFill>
                <a:effectLst/>
                <a:latin typeface="Arial" pitchFamily="34" charset="0"/>
                <a:cs typeface="Arial" pitchFamily="34" charset="0"/>
              </a:rPr>
              <a:t/>
            </a:r>
            <a:br>
              <a:rPr baseline="0" b="0" cap="none" dirty="0" sz="700" i="0" kumimoji="0" lang="en-US" normalizeH="0" strike="noStrike" u="none" smtClean="0">
                <a:ln>
                  <a:noFill/>
                </a:ln>
                <a:solidFill>
                  <a:schemeClr val="tx1"/>
                </a:solidFill>
                <a:effectLst/>
                <a:latin typeface="Arial" pitchFamily="34" charset="0"/>
                <a:cs typeface="Arial" pitchFamily="34" charset="0"/>
              </a:rPr>
            </a:br>
            <a:endParaRPr baseline="0" b="0" cap="none" dirty="0" sz="1800" i="0" kumimoji="0" lang="en-US" normalizeH="0" strike="noStrike" u="none" smtClean="0">
              <a:ln>
                <a:noFill/>
              </a:ln>
              <a:solidFill>
                <a:schemeClr val="tx1"/>
              </a:solidFill>
              <a:effectLst/>
              <a:latin typeface="Arial" pitchFamily="34" charset="0"/>
              <a:cs typeface="Arial" pitchFamily="34" charset="0"/>
            </a:endParaRPr>
          </a:p>
        </p:txBody>
      </p:sp>
      <p:pic>
        <p:nvPicPr>
          <p:cNvPr id="2097156" name="Picture 4" descr="Characteristics of Varactor Diode"/>
          <p:cNvPicPr>
            <a:picLocks noChangeAspect="1" noChangeArrowheads="1"/>
          </p:cNvPicPr>
          <p:nvPr/>
        </p:nvPicPr>
        <p:blipFill>
          <a:blip xmlns:r="http://schemas.openxmlformats.org/officeDocument/2006/relationships" r:embed="rId1" cstate="print"/>
          <a:srcRect/>
          <a:stretch>
            <a:fillRect/>
          </a:stretch>
        </p:blipFill>
        <p:spPr bwMode="auto">
          <a:xfrm>
            <a:off x="2667000" y="3886200"/>
            <a:ext cx="4343400" cy="2619375"/>
          </a:xfrm>
          <a:prstGeom prst="rect"/>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21" name="Title 1"/>
          <p:cNvSpPr>
            <a:spLocks noGrp="1"/>
          </p:cNvSpPr>
          <p:nvPr>
            <p:ph type="title"/>
          </p:nvPr>
        </p:nvSpPr>
        <p:spPr/>
        <p:txBody>
          <a:bodyPr>
            <a:normAutofit fontScale="90000"/>
          </a:bodyPr>
          <a:p>
            <a:r>
              <a:rPr dirty="0" sz="4000" lang="en-US" smtClean="0"/>
              <a:t>ADVANTAGES AND DISADVANTAGES</a:t>
            </a:r>
            <a:endParaRPr dirty="0" sz="4000" lang="en-US"/>
          </a:p>
        </p:txBody>
      </p:sp>
      <p:sp>
        <p:nvSpPr>
          <p:cNvPr id="1048622" name="Rectangle 2"/>
          <p:cNvSpPr/>
          <p:nvPr/>
        </p:nvSpPr>
        <p:spPr>
          <a:xfrm>
            <a:off x="457200" y="2209800"/>
            <a:ext cx="5486400" cy="646331"/>
          </a:xfrm>
          <a:prstGeom prst="rect"/>
        </p:spPr>
        <p:txBody>
          <a:bodyPr wrap="square">
            <a:spAutoFit/>
          </a:bodyPr>
          <a:p>
            <a:pPr>
              <a:buFont typeface="Wingdings" pitchFamily="2" charset="2"/>
              <a:buChar char="Ø"/>
            </a:pPr>
            <a:r>
              <a:rPr dirty="0" lang="en-US"/>
              <a:t>a monitored voltage source to hold the value </a:t>
            </a:r>
            <a:r>
              <a:rPr dirty="0" lang="en-US" smtClean="0"/>
              <a:t>         temperature </a:t>
            </a:r>
            <a:r>
              <a:rPr dirty="0" lang="en-US"/>
              <a:t>sensitive Si based</a:t>
            </a:r>
          </a:p>
        </p:txBody>
      </p:sp>
      <p:sp>
        <p:nvSpPr>
          <p:cNvPr id="1048623" name="Rectangle 3"/>
          <p:cNvSpPr/>
          <p:nvPr/>
        </p:nvSpPr>
        <p:spPr>
          <a:xfrm>
            <a:off x="457200" y="3352800"/>
            <a:ext cx="4572000" cy="646331"/>
          </a:xfrm>
          <a:prstGeom prst="rect"/>
        </p:spPr>
        <p:txBody>
          <a:bodyPr>
            <a:spAutoFit/>
          </a:bodyPr>
          <a:p>
            <a:pPr>
              <a:buFont typeface="Wingdings" pitchFamily="2" charset="2"/>
              <a:buChar char="Ø"/>
            </a:pPr>
            <a:r>
              <a:rPr dirty="0" lang="en-US" err="1"/>
              <a:t>dont</a:t>
            </a:r>
            <a:r>
              <a:rPr dirty="0" lang="en-US"/>
              <a:t> work over 100C variable capacitors in the mechanical adjusted variety work</a:t>
            </a:r>
          </a:p>
        </p:txBody>
      </p:sp>
      <p:sp>
        <p:nvSpPr>
          <p:cNvPr id="1048624" name="Rectangle 4"/>
          <p:cNvSpPr/>
          <p:nvPr/>
        </p:nvSpPr>
        <p:spPr>
          <a:xfrm>
            <a:off x="457200" y="4495800"/>
            <a:ext cx="2878993" cy="369332"/>
          </a:xfrm>
          <a:prstGeom prst="rect"/>
        </p:spPr>
        <p:txBody>
          <a:bodyPr wrap="none">
            <a:spAutoFit/>
          </a:bodyPr>
          <a:p>
            <a:pPr>
              <a:buFont typeface="Wingdings" pitchFamily="2" charset="2"/>
              <a:buChar char="Ø"/>
            </a:pPr>
            <a:r>
              <a:rPr dirty="0" lang="en-US"/>
              <a:t>driven for electric control</a:t>
            </a:r>
          </a:p>
        </p:txBody>
      </p:sp>
      <p:sp>
        <p:nvSpPr>
          <p:cNvPr id="1048625" name="Rectangle 5"/>
          <p:cNvSpPr/>
          <p:nvPr/>
        </p:nvSpPr>
        <p:spPr>
          <a:xfrm>
            <a:off x="457200" y="5410200"/>
            <a:ext cx="4572000" cy="646331"/>
          </a:xfrm>
          <a:prstGeom prst="rect"/>
        </p:spPr>
        <p:txBody>
          <a:bodyPr>
            <a:spAutoFit/>
          </a:bodyPr>
          <a:p>
            <a:pPr>
              <a:buFont typeface="Wingdings" pitchFamily="2" charset="2"/>
              <a:buChar char="Ø"/>
            </a:pPr>
            <a:r>
              <a:rPr dirty="0" lang="en-US"/>
              <a:t>is basically an electrically controlled variable capacitor no moving parts need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26" name="Title 1"/>
          <p:cNvSpPr>
            <a:spLocks noGrp="1"/>
          </p:cNvSpPr>
          <p:nvPr>
            <p:ph type="title"/>
          </p:nvPr>
        </p:nvSpPr>
        <p:spPr/>
        <p:txBody>
          <a:bodyPr/>
          <a:p>
            <a:r>
              <a:rPr dirty="0" lang="en-US" smtClean="0">
                <a:solidFill>
                  <a:srgbClr val="281E62"/>
                </a:solidFill>
              </a:rPr>
              <a:t>APPLICATIONS:</a:t>
            </a:r>
            <a:endParaRPr dirty="0" lang="en-US">
              <a:solidFill>
                <a:srgbClr val="281E62"/>
              </a:solidFill>
            </a:endParaRPr>
          </a:p>
        </p:txBody>
      </p:sp>
      <p:sp>
        <p:nvSpPr>
          <p:cNvPr id="1048627" name="Rectangle 2"/>
          <p:cNvSpPr/>
          <p:nvPr/>
        </p:nvSpPr>
        <p:spPr>
          <a:xfrm>
            <a:off x="2286000" y="2209800"/>
            <a:ext cx="4572000" cy="4247317"/>
          </a:xfrm>
          <a:prstGeom prst="rect"/>
        </p:spPr>
        <p:txBody>
          <a:bodyPr>
            <a:spAutoFit/>
          </a:bodyPr>
          <a:p>
            <a:pPr fontAlgn="base"/>
            <a:endParaRPr b="1" dirty="0" lang="en-US"/>
          </a:p>
          <a:p>
            <a:pPr fontAlgn="base">
              <a:buFont typeface="Wingdings" pitchFamily="2" charset="2"/>
              <a:buChar char="§"/>
            </a:pPr>
            <a:r>
              <a:rPr dirty="0" lang="en-US"/>
              <a:t>The applications of </a:t>
            </a:r>
            <a:r>
              <a:rPr dirty="0" lang="en-US" err="1"/>
              <a:t>Varactor</a:t>
            </a:r>
            <a:r>
              <a:rPr dirty="0" lang="en-US"/>
              <a:t> Diode mainly involve within the RF design arena However, in this article, we are discussing about the couple of applications of </a:t>
            </a:r>
            <a:r>
              <a:rPr dirty="0" lang="en-US" err="1"/>
              <a:t>Varactor</a:t>
            </a:r>
            <a:r>
              <a:rPr dirty="0" lang="en-US"/>
              <a:t> diodes, to illustrate how these diodes can be used in a practical. The capacitor in a practical circuit can be changed with the </a:t>
            </a:r>
            <a:r>
              <a:rPr dirty="0" lang="en-US" err="1"/>
              <a:t>Varactor</a:t>
            </a:r>
            <a:r>
              <a:rPr dirty="0" lang="en-US"/>
              <a:t> diode, but it is necessary to make sure the tune voltage that is, the voltage necessary to set the diode capacitance. And to ensure that this diode is not influenced by the bias voltage in the circuit. By using voltage control technique in the diode circuit, changing capacitance can be offered.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28" name="Title 1"/>
          <p:cNvSpPr>
            <a:spLocks noGrp="1"/>
          </p:cNvSpPr>
          <p:nvPr>
            <p:ph type="title"/>
          </p:nvPr>
        </p:nvSpPr>
        <p:spPr/>
        <p:txBody>
          <a:bodyPr/>
          <a:p>
            <a:r>
              <a:rPr dirty="0" lang="en-US" smtClean="0">
                <a:solidFill>
                  <a:srgbClr val="FFC000"/>
                </a:solidFill>
              </a:rPr>
              <a:t>CONCLUSION:</a:t>
            </a:r>
            <a:endParaRPr dirty="0" lang="en-US">
              <a:solidFill>
                <a:srgbClr val="FFC000"/>
              </a:solidFill>
            </a:endParaRPr>
          </a:p>
        </p:txBody>
      </p:sp>
      <p:sp>
        <p:nvSpPr>
          <p:cNvPr id="1048629" name="Rectangle 2"/>
          <p:cNvSpPr/>
          <p:nvPr/>
        </p:nvSpPr>
        <p:spPr>
          <a:xfrm>
            <a:off x="1295400" y="2286000"/>
            <a:ext cx="4572000" cy="3416320"/>
          </a:xfrm>
          <a:prstGeom prst="rect"/>
        </p:spPr>
        <p:txBody>
          <a:bodyPr>
            <a:spAutoFit/>
          </a:bodyPr>
          <a:p>
            <a:pPr lvl="1">
              <a:buFont typeface="Wingdings" pitchFamily="2" charset="2"/>
              <a:buChar char="q"/>
            </a:pPr>
            <a:r>
              <a:rPr dirty="0" sz="2400" lang="en-US" err="1" smtClean="0"/>
              <a:t>Varactor</a:t>
            </a:r>
            <a:r>
              <a:rPr dirty="0" sz="2400" lang="en-US" smtClean="0"/>
              <a:t> </a:t>
            </a:r>
            <a:r>
              <a:rPr dirty="0" sz="2400" lang="en-US"/>
              <a:t>diodes in reverse bias operates as variable capacitor as reverse voltage varies, where: ● Depletion region : Dielectric (Insulator) ● P - N Regions : Plates of capacitor ● Width of Depletion region : Distance of separation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lastClr="000000" val="windowText"/>
      </a:dk1>
      <a:lt1>
        <a:sysClr lastClr="FFFFFF" val="window"/>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algn="ctr" blurRad="57150" dir="5400000" dist="38100" rotWithShape="0">
              <a:schemeClr val="phClr">
                <a:shade val="9000"/>
                <a:satMod val="105000"/>
                <a:alpha val="48000"/>
              </a:schemeClr>
            </a:outerShdw>
          </a:effectLst>
        </a:effectStyle>
        <a:effectStyle>
          <a:effectLst>
            <a:outerShdw algn="ctr" blurRad="57150" dir="5400000" dist="38100" rotWithShape="0">
              <a:schemeClr val="phClr">
                <a:shade val="9000"/>
                <a:satMod val="105000"/>
                <a:alpha val="48000"/>
              </a:schemeClr>
            </a:outerShdw>
          </a:effectLst>
        </a:effectStyle>
        <a:effectStyle>
          <a:effectLst>
            <a:outerShdw algn="ctr" blurRad="57150" dir="5400000" dist="38100" rotWithShape="0">
              <a:schemeClr val="phClr">
                <a:shade val="9000"/>
                <a:satMod val="105000"/>
                <a:alpha val="48000"/>
              </a:schemeClr>
            </a:outerShdw>
          </a:effectLst>
          <a:scene3d>
            <a:camera prst="orthographicFront" fov="0">
              <a:rot lat="0" lon="0" rev="0"/>
            </a:camera>
            <a:lightRig dir="tl" rig="glow">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algn="tl" flip="none" sx="65000" sy="65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Company>Deftones</Company>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VARACTOR DIODE</dc:title>
  <dc:creator>Visitors</dc:creator>
  <cp:lastModifiedBy>Visitors</cp:lastModifiedBy>
  <dcterms:created xsi:type="dcterms:W3CDTF">2017-03-16T06:18:45Z</dcterms:created>
  <dcterms:modified xsi:type="dcterms:W3CDTF">2017-04-04T01:55:15Z</dcterms:modified>
</cp:coreProperties>
</file>